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4283" r:id="rId4"/>
    <p:sldMasterId id="2147484295" r:id="rId5"/>
    <p:sldMasterId id="2147484307" r:id="rId6"/>
    <p:sldMasterId id="2147484319" r:id="rId7"/>
    <p:sldMasterId id="2147484331" r:id="rId8"/>
    <p:sldMasterId id="2147484343" r:id="rId9"/>
    <p:sldMasterId id="2147484355" r:id="rId10"/>
    <p:sldMasterId id="2147484367" r:id="rId11"/>
    <p:sldMasterId id="2147484379" r:id="rId12"/>
    <p:sldMasterId id="2147484391" r:id="rId13"/>
    <p:sldMasterId id="2147484403" r:id="rId14"/>
    <p:sldMasterId id="2147484415" r:id="rId15"/>
    <p:sldMasterId id="2147484427" r:id="rId16"/>
    <p:sldMasterId id="2147484439" r:id="rId17"/>
  </p:sldMasterIdLst>
  <p:notesMasterIdLst>
    <p:notesMasterId r:id="rId133"/>
  </p:notesMasterIdLst>
  <p:sldIdLst>
    <p:sldId id="292" r:id="rId18"/>
    <p:sldId id="517" r:id="rId19"/>
    <p:sldId id="518" r:id="rId20"/>
    <p:sldId id="519" r:id="rId21"/>
    <p:sldId id="520" r:id="rId22"/>
    <p:sldId id="521" r:id="rId23"/>
    <p:sldId id="522" r:id="rId24"/>
    <p:sldId id="523" r:id="rId25"/>
    <p:sldId id="400" r:id="rId26"/>
    <p:sldId id="309" r:id="rId27"/>
    <p:sldId id="401" r:id="rId28"/>
    <p:sldId id="402" r:id="rId29"/>
    <p:sldId id="603" r:id="rId30"/>
    <p:sldId id="604" r:id="rId31"/>
    <p:sldId id="605" r:id="rId32"/>
    <p:sldId id="606" r:id="rId33"/>
    <p:sldId id="607" r:id="rId34"/>
    <p:sldId id="403" r:id="rId35"/>
    <p:sldId id="608" r:id="rId36"/>
    <p:sldId id="404" r:id="rId37"/>
    <p:sldId id="499" r:id="rId38"/>
    <p:sldId id="500" r:id="rId39"/>
    <p:sldId id="571" r:id="rId40"/>
    <p:sldId id="264" r:id="rId41"/>
    <p:sldId id="258" r:id="rId42"/>
    <p:sldId id="537" r:id="rId43"/>
    <p:sldId id="609" r:id="rId44"/>
    <p:sldId id="259" r:id="rId45"/>
    <p:sldId id="611" r:id="rId46"/>
    <p:sldId id="457" r:id="rId47"/>
    <p:sldId id="556" r:id="rId48"/>
    <p:sldId id="567" r:id="rId49"/>
    <p:sldId id="570" r:id="rId50"/>
    <p:sldId id="568" r:id="rId51"/>
    <p:sldId id="565" r:id="rId52"/>
    <p:sldId id="569" r:id="rId53"/>
    <p:sldId id="566" r:id="rId54"/>
    <p:sldId id="557" r:id="rId55"/>
    <p:sldId id="558" r:id="rId56"/>
    <p:sldId id="300" r:id="rId57"/>
    <p:sldId id="399" r:id="rId58"/>
    <p:sldId id="612" r:id="rId59"/>
    <p:sldId id="613" r:id="rId60"/>
    <p:sldId id="614" r:id="rId61"/>
    <p:sldId id="615" r:id="rId62"/>
    <p:sldId id="616" r:id="rId63"/>
    <p:sldId id="617" r:id="rId64"/>
    <p:sldId id="618" r:id="rId65"/>
    <p:sldId id="619" r:id="rId66"/>
    <p:sldId id="620" r:id="rId67"/>
    <p:sldId id="621" r:id="rId68"/>
    <p:sldId id="622" r:id="rId69"/>
    <p:sldId id="623" r:id="rId70"/>
    <p:sldId id="624" r:id="rId71"/>
    <p:sldId id="625" r:id="rId72"/>
    <p:sldId id="626" r:id="rId73"/>
    <p:sldId id="627" r:id="rId74"/>
    <p:sldId id="628" r:id="rId75"/>
    <p:sldId id="629" r:id="rId76"/>
    <p:sldId id="630" r:id="rId77"/>
    <p:sldId id="631" r:id="rId78"/>
    <p:sldId id="632" r:id="rId79"/>
    <p:sldId id="633" r:id="rId80"/>
    <p:sldId id="634" r:id="rId81"/>
    <p:sldId id="635" r:id="rId82"/>
    <p:sldId id="636" r:id="rId83"/>
    <p:sldId id="637" r:id="rId84"/>
    <p:sldId id="638" r:id="rId85"/>
    <p:sldId id="639" r:id="rId86"/>
    <p:sldId id="640" r:id="rId87"/>
    <p:sldId id="641" r:id="rId88"/>
    <p:sldId id="642" r:id="rId89"/>
    <p:sldId id="643" r:id="rId90"/>
    <p:sldId id="644" r:id="rId91"/>
    <p:sldId id="645" r:id="rId92"/>
    <p:sldId id="646" r:id="rId93"/>
    <p:sldId id="647" r:id="rId94"/>
    <p:sldId id="648" r:id="rId95"/>
    <p:sldId id="649" r:id="rId96"/>
    <p:sldId id="650" r:id="rId97"/>
    <p:sldId id="651" r:id="rId98"/>
    <p:sldId id="652" r:id="rId99"/>
    <p:sldId id="653" r:id="rId100"/>
    <p:sldId id="654" r:id="rId101"/>
    <p:sldId id="655" r:id="rId102"/>
    <p:sldId id="656" r:id="rId103"/>
    <p:sldId id="657" r:id="rId104"/>
    <p:sldId id="658" r:id="rId105"/>
    <p:sldId id="659" r:id="rId106"/>
    <p:sldId id="660" r:id="rId107"/>
    <p:sldId id="661" r:id="rId108"/>
    <p:sldId id="662" r:id="rId109"/>
    <p:sldId id="663" r:id="rId110"/>
    <p:sldId id="664" r:id="rId111"/>
    <p:sldId id="665" r:id="rId112"/>
    <p:sldId id="666" r:id="rId113"/>
    <p:sldId id="667" r:id="rId114"/>
    <p:sldId id="668" r:id="rId115"/>
    <p:sldId id="669" r:id="rId116"/>
    <p:sldId id="670" r:id="rId117"/>
    <p:sldId id="671" r:id="rId118"/>
    <p:sldId id="672" r:id="rId119"/>
    <p:sldId id="673" r:id="rId120"/>
    <p:sldId id="674" r:id="rId121"/>
    <p:sldId id="675" r:id="rId122"/>
    <p:sldId id="676" r:id="rId123"/>
    <p:sldId id="442" r:id="rId124"/>
    <p:sldId id="677" r:id="rId125"/>
    <p:sldId id="679" r:id="rId126"/>
    <p:sldId id="680" r:id="rId127"/>
    <p:sldId id="681" r:id="rId128"/>
    <p:sldId id="682" r:id="rId129"/>
    <p:sldId id="683" r:id="rId130"/>
    <p:sldId id="684" r:id="rId131"/>
    <p:sldId id="685" r:id="rId132"/>
  </p:sldIdLst>
  <p:sldSz cx="9144000" cy="6858000" type="screen4x3"/>
  <p:notesSz cx="6858000" cy="9144000"/>
  <p:defaultTextStyle>
    <a:defPPr>
      <a:defRPr lang="ca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00B0F0"/>
    <a:srgbClr val="0C14FF"/>
    <a:srgbClr val="CCFFCC"/>
    <a:srgbClr val="FFFF66"/>
    <a:srgbClr val="FFFF99"/>
    <a:srgbClr val="FFCC99"/>
    <a:srgbClr val="FFB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2" autoAdjust="0"/>
    <p:restoredTop sz="90929"/>
  </p:normalViewPr>
  <p:slideViewPr>
    <p:cSldViewPr>
      <p:cViewPr>
        <p:scale>
          <a:sx n="59" d="100"/>
          <a:sy n="59" d="100"/>
        </p:scale>
        <p:origin x="-3090" y="-13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117" Type="http://schemas.openxmlformats.org/officeDocument/2006/relationships/slide" Target="slides/slide100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12" Type="http://schemas.openxmlformats.org/officeDocument/2006/relationships/slide" Target="slides/slide95.xml"/><Relationship Id="rId133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123" Type="http://schemas.openxmlformats.org/officeDocument/2006/relationships/slide" Target="slides/slide106.xml"/><Relationship Id="rId128" Type="http://schemas.openxmlformats.org/officeDocument/2006/relationships/slide" Target="slides/slide11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113" Type="http://schemas.openxmlformats.org/officeDocument/2006/relationships/slide" Target="slides/slide96.xml"/><Relationship Id="rId118" Type="http://schemas.openxmlformats.org/officeDocument/2006/relationships/slide" Target="slides/slide101.xml"/><Relationship Id="rId126" Type="http://schemas.openxmlformats.org/officeDocument/2006/relationships/slide" Target="slides/slide109.xml"/><Relationship Id="rId13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121" Type="http://schemas.openxmlformats.org/officeDocument/2006/relationships/slide" Target="slides/slide10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103" Type="http://schemas.openxmlformats.org/officeDocument/2006/relationships/slide" Target="slides/slide86.xml"/><Relationship Id="rId108" Type="http://schemas.openxmlformats.org/officeDocument/2006/relationships/slide" Target="slides/slide91.xml"/><Relationship Id="rId116" Type="http://schemas.openxmlformats.org/officeDocument/2006/relationships/slide" Target="slides/slide99.xml"/><Relationship Id="rId124" Type="http://schemas.openxmlformats.org/officeDocument/2006/relationships/slide" Target="slides/slide107.xml"/><Relationship Id="rId129" Type="http://schemas.openxmlformats.org/officeDocument/2006/relationships/slide" Target="slides/slide112.xml"/><Relationship Id="rId137" Type="http://schemas.openxmlformats.org/officeDocument/2006/relationships/tableStyles" Target="tableStyle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11" Type="http://schemas.openxmlformats.org/officeDocument/2006/relationships/slide" Target="slides/slide94.xml"/><Relationship Id="rId132" Type="http://schemas.openxmlformats.org/officeDocument/2006/relationships/slide" Target="slides/slide1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14" Type="http://schemas.openxmlformats.org/officeDocument/2006/relationships/slide" Target="slides/slide97.xml"/><Relationship Id="rId119" Type="http://schemas.openxmlformats.org/officeDocument/2006/relationships/slide" Target="slides/slide102.xml"/><Relationship Id="rId127" Type="http://schemas.openxmlformats.org/officeDocument/2006/relationships/slide" Target="slides/slide11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122" Type="http://schemas.openxmlformats.org/officeDocument/2006/relationships/slide" Target="slides/slide105.xml"/><Relationship Id="rId130" Type="http://schemas.openxmlformats.org/officeDocument/2006/relationships/slide" Target="slides/slide113.xml"/><Relationship Id="rId13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slide" Target="slides/slide9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120" Type="http://schemas.openxmlformats.org/officeDocument/2006/relationships/slide" Target="slides/slide103.xml"/><Relationship Id="rId125" Type="http://schemas.openxmlformats.org/officeDocument/2006/relationships/slide" Target="slides/slide10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slide" Target="slides/slide93.xml"/><Relationship Id="rId115" Type="http://schemas.openxmlformats.org/officeDocument/2006/relationships/slide" Target="slides/slide98.xml"/><Relationship Id="rId131" Type="http://schemas.openxmlformats.org/officeDocument/2006/relationships/slide" Target="slides/slide114.xml"/><Relationship Id="rId136" Type="http://schemas.openxmlformats.org/officeDocument/2006/relationships/theme" Target="theme/theme1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746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94B22535-3F68-4983-971D-0388A46C57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93983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A3FECEEA-039E-4330-9798-98BCB5CA6A23}" type="slidenum">
              <a:rPr lang="it-IT" sz="1200" smtClean="0"/>
              <a:pPr/>
              <a:t>23</a:t>
            </a:fld>
            <a:endParaRPr lang="it-IT" sz="1200" smtClean="0"/>
          </a:p>
        </p:txBody>
      </p:sp>
      <p:sp>
        <p:nvSpPr>
          <p:cNvPr id="148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4AEEC582-B8EF-4463-BDC3-F98C65503835}" type="slidenum">
              <a:rPr lang="it-IT" sz="1200" smtClean="0"/>
              <a:pPr/>
              <a:t>24</a:t>
            </a:fld>
            <a:endParaRPr lang="it-IT" sz="1200" smtClean="0"/>
          </a:p>
        </p:txBody>
      </p:sp>
      <p:sp>
        <p:nvSpPr>
          <p:cNvPr id="1495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E9C2405C-374C-4519-9969-5C036C2B9D5F}" type="slidenum">
              <a:rPr lang="it-IT" sz="1200" smtClean="0"/>
              <a:pPr/>
              <a:t>25</a:t>
            </a:fld>
            <a:endParaRPr lang="it-IT" sz="1200" smtClean="0"/>
          </a:p>
        </p:txBody>
      </p:sp>
      <p:sp>
        <p:nvSpPr>
          <p:cNvPr id="150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DF5753AF-31C9-44FD-A3BF-BC90E157C92E}" type="slidenum">
              <a:rPr lang="it-IT" sz="1200" smtClean="0"/>
              <a:pPr/>
              <a:t>26</a:t>
            </a:fld>
            <a:endParaRPr lang="it-IT" sz="1200" smtClean="0"/>
          </a:p>
        </p:txBody>
      </p:sp>
      <p:sp>
        <p:nvSpPr>
          <p:cNvPr id="1515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497F67FF-0932-4106-B412-7A711CD505A4}" type="slidenum">
              <a:rPr lang="it-IT" sz="1200" smtClean="0"/>
              <a:pPr/>
              <a:t>28</a:t>
            </a:fld>
            <a:endParaRPr lang="it-IT" sz="1200" smtClean="0"/>
          </a:p>
        </p:txBody>
      </p:sp>
      <p:sp>
        <p:nvSpPr>
          <p:cNvPr id="152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718FC-B64A-4E7D-BBF2-61119D40923F}" type="slidenum">
              <a:rPr lang="it-IT" smtClean="0">
                <a:solidFill>
                  <a:prstClr val="black"/>
                </a:solidFill>
              </a:rPr>
              <a:pPr/>
              <a:t>64</a:t>
            </a:fld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3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3623A-7256-445A-B94A-0243E8D6FBE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78372573"/>
      </p:ext>
    </p:extLst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9D974-A25D-4C12-9E39-94A83CC7688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02496664"/>
      </p:ext>
    </p:extLst>
  </p:cSld>
  <p:clrMapOvr>
    <a:masterClrMapping/>
  </p:clrMapOvr>
  <p:transition spd="slow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774E7-3D21-43A0-9BBA-5C43035777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35649-4FDF-4B48-973C-EA6F8A83FA2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6630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320B7-7456-4962-AF49-BC56528F770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74691-4EA7-474A-B239-F808B2AF3C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279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E98A7-5CD7-48D4-ACDB-FBECDAD4B0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E8048-39E6-4F10-96B2-302569EA02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2135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B1774-AC46-4DAF-92E4-C09733B36E9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FEDC2-E51B-4359-A5FE-B1CE5ACAEDD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459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23789-79A9-4D2A-8907-E09FF3E197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671DF-3CA3-4CEC-B0A1-3CB6362B35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6081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2FC3-3DBC-4BDD-9BEE-BD224D7E81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9238D-C420-4D34-91D7-C987E81EAD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8515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324DD-1A36-43C1-B482-C97D593E07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CAEF3-9EEF-42CD-B59F-AD0D3EE461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59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8DEE5-6875-47D3-8CA5-6BCA883939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AD972-90F0-4A1C-BDB1-E9A6C23DF89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1175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2D83C-C031-421C-9588-7BDFACDD6F8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E76E3-8345-4D20-BD2B-616B6AFDC0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711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FAD1-9652-4008-9416-B0B1BAB769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F3E77-1FBE-46DA-B0AE-A6728B90BB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31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D22D4-EAEE-4170-8BAE-7CDA45E93D4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73703382"/>
      </p:ext>
    </p:extLst>
  </p:cSld>
  <p:clrMapOvr>
    <a:masterClrMapping/>
  </p:clrMapOvr>
  <p:transition spd="slow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FCAB1-2C59-4FD3-B4C5-DDB33A80D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4CF88-0D4A-4C19-B958-B735FDE6071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857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8E8EF-9A11-4CBA-A8DA-B4EBE8CFED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601F7-A6E1-44AC-9392-8A68899CAA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4228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F9930-FDE0-4352-A101-04D963BD657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94351-2B91-4CB7-AEE2-4671A46755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2784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64516-C1B6-4EAD-BA62-4C2603AAF5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C099-6DAB-4419-84DE-18998F5102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751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40319-566A-4EA1-9203-031F042C852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71BFC-420A-4756-A66A-7685AE9F0B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845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DAF4F-5C9E-4AF0-BE2E-DB0FF0C762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E4B66-8BB5-4763-B403-9EF5D59768B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706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40675-C49D-4667-90D2-2963648D6B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22570-9983-412A-8BBE-1F7950853E9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77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CDDC4-0E85-4858-A0A1-4B30FA1A9E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79624-8467-4A97-A942-8FDE62D103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442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DDBE2-7646-4A5E-B642-92005FB513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BC6D9-FCE7-4A5C-B070-A36E530666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1712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1E864-85B9-4946-B06E-0DB95ED303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CBBA9-5EFD-46FE-84E5-2582FE80BE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45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4BD42-2216-4635-A03A-7665C747EE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3643911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A51E5-4C7C-4304-9A0D-51577E749C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27758-72ED-4342-A51C-E5E6E6AF5B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863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A7B3C-8896-4928-AD69-A7F8CD05E7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475B8-0EF2-4504-BA60-950B47D6FE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016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B6CB7-E0C7-475F-BBD4-219439A560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F1F3A-40A6-4186-918D-44D8B0073B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167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8F43E-6274-421E-8CB6-0B5A89E7693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75BED-F34D-424A-BA06-290164032F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78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E93D8-1463-40B2-B239-BE4DE65DEA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C80E8-B2A5-4674-A9C4-7D350D25DE2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398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329E-EE2C-4723-B4CE-7428ADC3B98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65725-A35F-4509-9689-2F33311E545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010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1413-C615-4C43-B058-80643C7991F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7B2C1-C330-4BE7-9285-80A78E21A88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947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79329-317D-4D5C-B706-350180C900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89767-38F1-497B-BD5A-466FAE2AF30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4979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1B9A4-8EEE-494C-B624-E0EB94B2A38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043F6-54E2-4067-BD79-9185BF02B24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752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FE2EF-E3F9-41E2-856C-D646240502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5EAF2-2765-494A-8CE1-A6E5F5C31B2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86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8F6C0-0DC5-4932-85DC-77082F58A4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238485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10212-9584-46C7-9CF9-6F93032FAB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550EF-EF24-41BE-A108-2041A5696B7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945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1BFCF-3ABF-4631-B0C5-D833B606E9A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A4C56-59C6-41FA-B2DE-563416E8804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47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4E8C8-245A-47BE-B1BF-7AC539289F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2C907-E777-4F01-A062-F38B7036073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1163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503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821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139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5775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8085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87941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42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8C506-8ACC-4D84-BAD5-D8DDD89AE3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6014739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4477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9143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9763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2862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1D898-8DDE-4BFF-8305-02444E7273D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A7CD7-C9F7-497B-8C4B-CB7286B3B72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37756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5DDEA-58B8-4009-AFFA-90CA8B1283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7DDDE-8D18-498F-8527-4FD5F9610B4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35618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7CDA9-AC34-42F6-8292-7461D087DDA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CFB0E-B0C7-4C18-8821-9DEA066567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510269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6DEAD-19B6-4EFC-934D-CB68CCF719E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1315F-D46A-4B8E-B37C-9436ED9F699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16652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E309D-BF67-4DEF-A9C7-1475FCC87CA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DC9E-C1C0-4CD9-B99D-C0E82BF769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31830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D2825-01E3-4AE9-B5A1-2E76D4E7EC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AD78A-5433-4526-8EE4-586D60DCF70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1204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CF2D1-4B57-4FF3-BD5C-9EE355B5016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5464427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563F1-6F06-409D-BE5C-D0367155EA4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36DC-4B79-4603-AA57-622D0AA8F0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861891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C5199-4DF2-40CB-B608-0FD60BB14A1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B4B68-F311-4447-80A0-5977FDF23B6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25563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42E2-7C5D-4EE8-9443-3BF228C20E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B2553-B5FC-4C2D-84E7-F6349323B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531925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A12B8-230F-47FD-A037-937378A5606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A2FD8-DB8F-44A4-9DF7-18F943770A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09168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92B74-F179-4E07-9049-45549BA353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070E4-E0F1-4ED9-9437-665E43AEC90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923114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C7352-1720-4714-99C8-A52C7417377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27887"/>
      </p:ext>
    </p:extLst>
  </p:cSld>
  <p:clrMapOvr>
    <a:masterClrMapping/>
  </p:clrMapOvr>
  <p:transition spd="slow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C71F9-D1B7-4B76-853F-0F678CA064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97644"/>
      </p:ext>
    </p:extLst>
  </p:cSld>
  <p:clrMapOvr>
    <a:masterClrMapping/>
  </p:clrMapOvr>
  <p:transition spd="slow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7F5DC-C8C9-4202-8791-EA851047F8E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34401"/>
      </p:ext>
    </p:extLst>
  </p:cSld>
  <p:clrMapOvr>
    <a:masterClrMapping/>
  </p:clrMapOvr>
  <p:transition spd="slow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ECEDB-EB51-4A45-AE43-E104D047ADD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68456"/>
      </p:ext>
    </p:extLst>
  </p:cSld>
  <p:clrMapOvr>
    <a:masterClrMapping/>
  </p:clrMapOvr>
  <p:transition spd="slow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28588-86D8-4BFE-A6B9-FC82E1EE3F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062066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D7C22-2F07-4BB2-BE11-A15A0AA8B3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8740096"/>
      </p:ext>
    </p:extLst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6464D-8144-49DB-8A9E-BFC91AD54E6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60671"/>
      </p:ext>
    </p:extLst>
  </p:cSld>
  <p:clrMapOvr>
    <a:masterClrMapping/>
  </p:clrMapOvr>
  <p:transition spd="slow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163BA-2A3E-497F-B0C4-F2614630026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784294"/>
      </p:ext>
    </p:extLst>
  </p:cSld>
  <p:clrMapOvr>
    <a:masterClrMapping/>
  </p:clrMapOvr>
  <p:transition spd="slow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6B7D5-327A-4783-9157-B5D20DACEE9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74678"/>
      </p:ext>
    </p:extLst>
  </p:cSld>
  <p:clrMapOvr>
    <a:masterClrMapping/>
  </p:clrMapOvr>
  <p:transition spd="slow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1169B-1059-491F-81DD-284D315AE4C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15923"/>
      </p:ext>
    </p:extLst>
  </p:cSld>
  <p:clrMapOvr>
    <a:masterClrMapping/>
  </p:clrMapOvr>
  <p:transition spd="slow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0B0D1-91F4-4117-8CCB-4920EC1A432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9003"/>
      </p:ext>
    </p:extLst>
  </p:cSld>
  <p:clrMapOvr>
    <a:masterClrMapping/>
  </p:clrMapOvr>
  <p:transition spd="slow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93ED7-5AC9-483A-87C8-8EDDD04EC0F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61614"/>
      </p:ext>
    </p:extLst>
  </p:cSld>
  <p:clrMapOvr>
    <a:masterClrMapping/>
  </p:clrMapOvr>
  <p:transition spd="slow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E0F9F-5ED9-47DC-9663-B336BF7FAA7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BEF80-1C71-4D81-93D9-F8CD175EF73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416714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EEE0B-F645-4C8E-ACB8-3DAC13C6D70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6EFBA-3590-4561-A768-F067C29AC7F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98294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020CA-D132-4BE7-97BE-22FEC177CB6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E1A6D-D2DF-4763-AF40-77E165584A7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8335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0BE96-9F0C-44BA-8F7E-80AF812E2DA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4EC2D-052D-4336-BA29-087C5C69449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9279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560F5-BD13-4328-A2AF-C9639FC4A1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2831028"/>
      </p:ext>
    </p:extLst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4B191-0678-49A5-BCAE-025ABEA62A8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3D7C1-F19E-47D8-83A5-1931FBEC27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80713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FCB34-DE77-4E5E-B48D-680833444D2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A3A70-D674-419A-899A-338D022B457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26387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1606C-62FB-4914-AE9C-236CB189424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C5874-FF86-448B-BA9E-A45B8C0FDDE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783647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30A86-C733-47AB-A537-2E599A2032D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B01F6-9FDC-4538-9E74-D152EEAA016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19952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9E2A5-C894-45D0-AA01-2775531300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4D676-5C80-45AF-B3EF-6FA9BB3CC89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577100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6816B-D16B-4143-8E2B-B4E1B6D7E6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77B80-A4B1-4319-93BA-EF5B9DF6AAB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279919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C0B2C-BB58-4D26-83C7-77E75A0C56A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2006B-68DB-4930-BBD6-1508B90C1E7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082143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C7352-1720-4714-99C8-A52C7417377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606845"/>
      </p:ext>
    </p:extLst>
  </p:cSld>
  <p:clrMapOvr>
    <a:masterClrMapping/>
  </p:clrMapOvr>
  <p:transition spd="slow">
    <p:dissolv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C71F9-D1B7-4B76-853F-0F678CA064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400362"/>
      </p:ext>
    </p:extLst>
  </p:cSld>
  <p:clrMapOvr>
    <a:masterClrMapping/>
  </p:clrMapOvr>
  <p:transition spd="slow">
    <p:dissolv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7F5DC-C8C9-4202-8791-EA851047F8E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55140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DFDE4-C111-44B2-A9BB-965DDFC72E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991716"/>
      </p:ext>
    </p:extLst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ECEDB-EB51-4A45-AE43-E104D047ADD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85834"/>
      </p:ext>
    </p:extLst>
  </p:cSld>
  <p:clrMapOvr>
    <a:masterClrMapping/>
  </p:clrMapOvr>
  <p:transition spd="slow">
    <p:dissolv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28588-86D8-4BFE-A6B9-FC82E1EE3F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93031"/>
      </p:ext>
    </p:extLst>
  </p:cSld>
  <p:clrMapOvr>
    <a:masterClrMapping/>
  </p:clrMapOvr>
  <p:transition spd="slow"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6464D-8144-49DB-8A9E-BFC91AD54E6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741615"/>
      </p:ext>
    </p:extLst>
  </p:cSld>
  <p:clrMapOvr>
    <a:masterClrMapping/>
  </p:clrMapOvr>
  <p:transition spd="slow"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163BA-2A3E-497F-B0C4-F2614630026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37124"/>
      </p:ext>
    </p:extLst>
  </p:cSld>
  <p:clrMapOvr>
    <a:masterClrMapping/>
  </p:clrMapOvr>
  <p:transition spd="slow"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6B7D5-327A-4783-9157-B5D20DACEE9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55581"/>
      </p:ext>
    </p:extLst>
  </p:cSld>
  <p:clrMapOvr>
    <a:masterClrMapping/>
  </p:clrMapOvr>
  <p:transition spd="slow"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1169B-1059-491F-81DD-284D315AE4C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05008"/>
      </p:ext>
    </p:extLst>
  </p:cSld>
  <p:clrMapOvr>
    <a:masterClrMapping/>
  </p:clrMapOvr>
  <p:transition spd="slow"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0B0D1-91F4-4117-8CCB-4920EC1A432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81765"/>
      </p:ext>
    </p:extLst>
  </p:cSld>
  <p:clrMapOvr>
    <a:masterClrMapping/>
  </p:clrMapOvr>
  <p:transition spd="slow"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93ED7-5AC9-483A-87C8-8EDDD04EC0F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05865"/>
      </p:ext>
    </p:extLst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733C3-3F41-4411-907C-6C00228BE3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4658380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EC086-99C9-4099-BCFD-868CC363080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78212402"/>
      </p:ext>
    </p:extLst>
  </p:cSld>
  <p:clrMapOvr>
    <a:masterClrMapping/>
  </p:clrMapOvr>
  <p:transition spd="slow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6067C-6615-494E-82E8-49C8F3F16A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7625461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B89D2-7C6E-495F-A09D-3C2C21EB7E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848139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ED45F-64E1-492D-8884-512F90E221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34576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4F565-87BF-4282-B789-C714222A3663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1E828-6F0A-40B4-BFD3-471D462A28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4163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3B7F4-7028-40D5-B8D7-D3F010AFD3B0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A8B03-686C-4D0A-A488-1EB6817B9B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5602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4A9D3-E7D2-41B3-910B-84CD9AC8404B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B09F-21EB-4286-A6EF-FB8072AE7B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1768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4167A-34C6-44F6-B238-3E33C38F9000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E071F-66F1-4B5B-903A-64972112B4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2579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94873-C4EF-40ED-861D-1AC737A1B910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7AB38-2C73-4B70-A3B0-125C4DB3C4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0162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CFBE4-4511-4D43-B2DE-10A0F88F1E6C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F7FAD-4BDD-43EF-A4F9-CB41578974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466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A6C93-0BB0-47DA-A94C-FD57D0527924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897B8-BB9B-4D2F-8DD3-72D78126D6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504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684EC-ECF6-48A2-BAB2-2332B0E04FB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2025273"/>
      </p:ext>
    </p:extLst>
  </p:cSld>
  <p:clrMapOvr>
    <a:masterClrMapping/>
  </p:clrMapOvr>
  <p:transition spd="slow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3B8F2-3328-4B80-9272-0DC402EC69BA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E58E9-77F8-441F-9956-D3623C719A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6724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CB1C9-4E72-4CAB-B8A8-A93C66F2E2F1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531AF-2A08-4407-956A-BD78690280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788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31D3E-A418-4797-8EBD-50EB71A06D17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DF615-C2E4-4BAA-A395-0343754E2E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6983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07346-A34F-44E8-B8AE-82FFF27E4A83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B08A2-1B72-4FA7-9FB1-682E2EF5AA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76819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CEA04-E2CC-422E-B9B2-ECFE075CA4C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40665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5855E-EEB6-41D5-A5EB-A7C85F5AE20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830244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AB26A-7063-46E9-8560-0CC40772B27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89187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760DF-5C7C-461D-9E99-75C6188BCFE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97965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F499C-F700-4651-B72E-B4263A37676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99578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DCD5A-AE07-4CC9-B91B-2E985C95115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32286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32669-D1C9-4A7C-8062-A231542577E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74696879"/>
      </p:ext>
    </p:extLst>
  </p:cSld>
  <p:clrMapOvr>
    <a:masterClrMapping/>
  </p:clrMapOvr>
  <p:transition spd="slow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B2BDA-572C-4C36-B619-06B0EC50917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652506"/>
      </p:ext>
    </p:extLst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287B4-3E93-4A20-9D51-1349218850C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64894"/>
      </p:ext>
    </p:extLst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39634-900F-4692-9CEE-47F1CCB514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36307"/>
      </p:ext>
    </p:extLst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85C8C-E907-4DE2-BFD3-59349798274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53262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03A6C-867F-4B4F-B493-B847CD10A3D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226033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0AFAB-E25E-4FA6-84F8-444389DCBD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49159"/>
      </p:ext>
    </p:extLst>
  </p:cSld>
  <p:clrMapOvr>
    <a:masterClrMapping/>
  </p:clrMapOvr>
  <p:transition spd="slow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6CC6A-2E86-4A3C-8084-29F5E03CC8E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65224"/>
      </p:ext>
    </p:extLst>
  </p:cSld>
  <p:clrMapOvr>
    <a:masterClrMapping/>
  </p:clrMapOvr>
  <p:transition spd="slow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A2725-60B3-4135-8488-EB4CB5B8A58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195397"/>
      </p:ext>
    </p:extLst>
  </p:cSld>
  <p:clrMapOvr>
    <a:masterClrMapping/>
  </p:clrMapOvr>
  <p:transition spd="slow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66EBE-5177-4B54-8E37-C2B4810B701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32729"/>
      </p:ext>
    </p:extLst>
  </p:cSld>
  <p:clrMapOvr>
    <a:masterClrMapping/>
  </p:clrMapOvr>
  <p:transition spd="slow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C21E-2DF1-4601-9A24-AAA2FA5EAE9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03267"/>
      </p:ext>
    </p:extLst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341D8-03B3-48E0-9388-3C03F59B66D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56616802"/>
      </p:ext>
    </p:extLst>
  </p:cSld>
  <p:clrMapOvr>
    <a:masterClrMapping/>
  </p:clrMapOvr>
  <p:transition spd="slow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E6029-B2CB-4E5A-9714-9EC09E1C22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280047"/>
      </p:ext>
    </p:extLst>
  </p:cSld>
  <p:clrMapOvr>
    <a:masterClrMapping/>
  </p:clrMapOvr>
  <p:transition spd="slow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50475-9229-47A3-9F43-341D92F723B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41848"/>
      </p:ext>
    </p:extLst>
  </p:cSld>
  <p:clrMapOvr>
    <a:masterClrMapping/>
  </p:clrMapOvr>
  <p:transition spd="slow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E2246-4636-4C7B-9186-F90E23AD1E8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57784"/>
      </p:ext>
    </p:extLst>
  </p:cSld>
  <p:clrMapOvr>
    <a:masterClrMapping/>
  </p:clrMapOvr>
  <p:transition spd="slow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A52D1-FC47-4759-90E8-A729BD7804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775076"/>
      </p:ext>
    </p:extLst>
  </p:cSld>
  <p:clrMapOvr>
    <a:masterClrMapping/>
  </p:clrMapOvr>
  <p:transition spd="slow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BACA0-6A76-45AA-87C8-0E4C724EA6D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08409"/>
      </p:ext>
    </p:extLst>
  </p:cSld>
  <p:clrMapOvr>
    <a:masterClrMapping/>
  </p:clrMapOvr>
  <p:transition spd="slow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4B723-510D-4478-A636-25944F3599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12219"/>
      </p:ext>
    </p:extLst>
  </p:cSld>
  <p:clrMapOvr>
    <a:masterClrMapping/>
  </p:clrMapOvr>
  <p:transition spd="slow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B075A-1830-4191-A646-03903206566C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E6653-F0C8-4D5C-8613-33E9CBDFAE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5206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331E4-BF67-40C0-B04C-C770CB67BFEC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2DB20-0CC3-4E4C-8CB4-F66D0D0F2F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85977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CD6F4-3C3A-4349-99FE-E621AE3204BC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7DB0A-2290-4F84-B38B-5AC4E3B1BE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94456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2C50A-B686-423D-9BC1-22A4F8BB7D4E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140A7-6C54-4F97-9B6C-AD0B1B713F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1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B929F-3E40-43C3-BC69-FA4F7DE8EDA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64823802"/>
      </p:ext>
    </p:extLst>
  </p:cSld>
  <p:clrMapOvr>
    <a:masterClrMapping/>
  </p:clrMapOvr>
  <p:transition spd="slow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BE109-B2AD-472D-B09F-F437FF3DB735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03E5E-8DFC-46FA-8DE2-FEC61AF31B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6671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E961F-29C8-4E77-A561-8F873D7E13B4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02E1A-AD74-4881-AAA2-5CDE44821E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90828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02E17-13CD-4DFA-BC23-2618CA8CAA05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5F35E-D1DE-47EE-B15E-0D1BC97032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98207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EF5A-F367-4F34-BAF0-D73689385D4B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7B936-C25E-4C8D-8692-5384FBAC1E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0153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BFC33-EADA-49ED-A6E8-3CC059365174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1770C-98F3-4D39-A1A0-7211C1C2E9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2730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D74BF-B5EB-4B94-BAA6-C49C4340B701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6F791-16C3-486F-9E50-0315BAC3F1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0563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04B6A-22A3-499C-82CC-6A8E46DA8A38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B3370-F582-4FA4-A722-DA865F29B1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2503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361BCCA-9FD3-4214-BEE5-9A12E9DE049B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08E5749-7733-4113-99A9-5911C0930B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40552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08E3DFF-BB07-46EE-8187-1B0A155140A0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66D9FE0-BA91-48F3-B668-70739B019B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0332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A6B8F11-82B6-4B35-B374-2339B9F905F4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30EF5B3-943E-4C3C-B75F-089E24D23F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7772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B072D-FF12-44EE-BC71-B4F51ECFA0B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7723127"/>
      </p:ext>
    </p:extLst>
  </p:cSld>
  <p:clrMapOvr>
    <a:masterClrMapping/>
  </p:clrMapOvr>
  <p:transition spd="slow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95CE50D-9845-4EF6-B9F3-3209D525B3D3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D94F557-A012-40FC-A161-74F0E1D6EA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4400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5DD90BA-1D26-4A3C-89D7-4FAA220B14BD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3CB3327-72FC-4F22-8339-EA752E05EE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40933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424B317-025D-4BFE-9E56-6C189648C4F7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3651169-8840-42C2-81AA-E2E9538908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37753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99BD2E5-CAF8-42F3-A9DC-FF81299D68BF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0ED76D7-E990-47F5-86D1-1846A2670C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79251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BF98A7B-E17C-4DA2-A891-4A4BB191E122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0128783-5120-4E1F-B00E-DD0B5A7694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23533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74C1790-B3F1-4ACC-AE16-E5460E8DF745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91B2A0F-F764-4A79-BCBD-4783738F63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6685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514B57A-A8B6-48C9-A4ED-6BFD9F77B166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2E1375F-C33D-4A75-AC30-9816075BD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57507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F2E6028-1B2B-48F4-9FBC-8553332AAC76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C4E2A5B-FAB0-40FF-A9D3-062CE87C01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84264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915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83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125F5-40A3-4120-A61E-132CB6CC265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61257914"/>
      </p:ext>
    </p:extLst>
  </p:cSld>
  <p:clrMapOvr>
    <a:masterClrMapping/>
  </p:clrMapOvr>
  <p:transition spd="slow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2253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180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540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893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46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117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322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904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4197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6606D-4D48-49F0-9DD1-98558F63E73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E9B92-E05D-4FE3-AC0C-C255D78EFA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76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76B34-0B1D-4B6C-AED2-105EC80FB08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84347423"/>
      </p:ext>
    </p:extLst>
  </p:cSld>
  <p:clrMapOvr>
    <a:masterClrMapping/>
  </p:clrMapOvr>
  <p:transition spd="slow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2C9CB-75ED-4107-A534-39D9D11F1DB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5B424-F058-40E2-8208-1F321247BDE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159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E0BAB-0F88-4E04-941E-95D827941AF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B37DE-D963-441D-854C-3B48FB04686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35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2DEF6-54A1-4A8C-B4E2-91E77D953E8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7645E-2854-4212-A82B-AAB4F592D79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029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617FE-009F-4599-AE58-67E01EF5675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29375-0B28-4028-82AB-8D6EF390FD9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093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B4890-0773-4FAB-AD33-F4108DD75C5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8390B-5E24-4D74-AE49-3B1A0EA6D45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028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6E828-3D9E-4FD4-91E6-E94D99AF141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25A95-98C6-412E-A31E-41E091A761C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23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7377A-ED66-4663-945A-1AFDA7CACF3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7F9A3-1F47-4191-894D-552675053F7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596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CB5EF-7E78-431B-9ACB-3FA3896833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AC225-66A1-436E-848A-22D45A57D40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486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49A7F-24E2-478E-8312-FD6148356D1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2DA92-E7A1-4763-8B32-EB15DEA038F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297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2C1A8-5559-4484-9CCC-E4A747A0178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21D5A-EF93-47CD-B0D8-C17FAF480BD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79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tags" Target="../tags/tag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BC2E1D46-0A9A-4AA1-BBF0-05A3980DB65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2780355-4267-4EE3-BEF0-D8F272DA5DA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72967E-8A7D-4AE3-A12C-0471A6F1E5F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7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A4548FF-4A6D-444E-9A09-FD7E2E2CF52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B124A45-EC23-4586-9750-97A49E4B60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8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0" r:id="rId3"/>
    <p:sldLayoutId id="2147484371" r:id="rId4"/>
    <p:sldLayoutId id="2147484372" r:id="rId5"/>
    <p:sldLayoutId id="2147484373" r:id="rId6"/>
    <p:sldLayoutId id="2147484374" r:id="rId7"/>
    <p:sldLayoutId id="2147484375" r:id="rId8"/>
    <p:sldLayoutId id="2147484376" r:id="rId9"/>
    <p:sldLayoutId id="2147484377" r:id="rId10"/>
    <p:sldLayoutId id="21474843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00C0DC9-08AB-45FB-8A4D-2C809D28356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2A1786F8-9198-408F-BE0B-33572FBE40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83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58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EAD9233-FF63-4B11-A6C3-11C9D80A0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E3267D9-F0A8-4956-9057-2BE463D0044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5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4" r:id="rId1"/>
    <p:sldLayoutId id="2147484405" r:id="rId2"/>
    <p:sldLayoutId id="2147484406" r:id="rId3"/>
    <p:sldLayoutId id="2147484407" r:id="rId4"/>
    <p:sldLayoutId id="2147484408" r:id="rId5"/>
    <p:sldLayoutId id="2147484409" r:id="rId6"/>
    <p:sldLayoutId id="2147484410" r:id="rId7"/>
    <p:sldLayoutId id="2147484411" r:id="rId8"/>
    <p:sldLayoutId id="2147484412" r:id="rId9"/>
    <p:sldLayoutId id="2147484413" r:id="rId10"/>
    <p:sldLayoutId id="2147484414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5140A463-AD30-4E6A-97BD-60E3B31F4B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8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6" r:id="rId1"/>
    <p:sldLayoutId id="2147484417" r:id="rId2"/>
    <p:sldLayoutId id="2147484418" r:id="rId3"/>
    <p:sldLayoutId id="2147484419" r:id="rId4"/>
    <p:sldLayoutId id="2147484420" r:id="rId5"/>
    <p:sldLayoutId id="2147484421" r:id="rId6"/>
    <p:sldLayoutId id="2147484422" r:id="rId7"/>
    <p:sldLayoutId id="2147484423" r:id="rId8"/>
    <p:sldLayoutId id="2147484424" r:id="rId9"/>
    <p:sldLayoutId id="2147484425" r:id="rId10"/>
    <p:sldLayoutId id="214748442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5CFF24E-E7AE-4E11-BE42-637C5DBE049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AF8C679F-7489-468E-B640-60E756816C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7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5140A463-AD30-4E6A-97BD-60E3B31F4B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56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42" r:id="rId3"/>
    <p:sldLayoutId id="2147484443" r:id="rId4"/>
    <p:sldLayoutId id="2147484444" r:id="rId5"/>
    <p:sldLayoutId id="2147484445" r:id="rId6"/>
    <p:sldLayoutId id="2147484446" r:id="rId7"/>
    <p:sldLayoutId id="2147484447" r:id="rId8"/>
    <p:sldLayoutId id="2147484448" r:id="rId9"/>
    <p:sldLayoutId id="2147484449" r:id="rId10"/>
    <p:sldLayoutId id="2147484450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8F468C62-D9EF-47ED-B91C-0799B68BA1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9AF61A-1229-486D-ADBB-8DF65641EEB1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2A739E4-EB39-405F-B56C-555227B3CF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3A1A724C-D826-452D-8823-53C60BFE28E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3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36EE885-AAE3-4367-9771-4E9DACF542C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6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CAB00DD-BFD0-49CF-9166-A31F89A92428}" type="datetimeFigureOut">
              <a:rPr lang="it-IT"/>
              <a:pPr>
                <a:defRPr/>
              </a:pPr>
              <a:t>25/04/2012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8EF2BAA-32B0-44E1-A28A-830425FCA7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694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C0026C19-9669-45AA-8239-731DB0482232}" type="datetimeFigureOut">
              <a:rPr lang="it-IT"/>
              <a:pPr eaLnBrk="1" hangingPunct="1">
                <a:defRPr/>
              </a:pPr>
              <a:t>25/04/2012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6884A2B3-B8A9-4293-83E3-83E92B7B61EE}" type="slidenum">
              <a:rPr lang="it-IT"/>
              <a:pPr eaLnBrk="1" hangingPunct="1"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080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2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  <p:sldLayoutId id="2147484341" r:id="rId10"/>
    <p:sldLayoutId id="21474843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4E2F89-7EEA-4FCB-B30D-84EF9D600A9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E80AEA-486C-4A9C-B3C7-2975ACBBF9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3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7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6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images.google.it/imgres?imgurl=http://americas.corriere.it/BXK897_Cristo800.jpg&amp;imgrefurl=http://alleradici.blogspot.com/2009_02_22_archive.html&amp;usg=__k7efcEZbmEx9V9wcV2A_w2uW47Q=&amp;h=768&amp;w=1024&amp;sz=58&amp;hl=it&amp;start=282&amp;um=1&amp;tbnid=SSC6fCnPbrq1KM:&amp;tbnh=113&amp;tbnw=150&amp;prev=/images?q=pasqua+di+risurrezione&amp;imgsz=xxlarge&amp;ndsp=18&amp;hl=it&amp;rlz=1T4GZEZ_itIT241IT241&amp;sa=N&amp;start=270&amp;um=1" TargetMode="External"/><Relationship Id="rId1" Type="http://schemas.openxmlformats.org/officeDocument/2006/relationships/slideLayout" Target="../slideLayouts/slideLayout18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montsclapade.com/foto_hires/Vite_cf.jpg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6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1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6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image" Target="../media/image50.jpeg"/><Relationship Id="rId4" Type="http://schemas.openxmlformats.org/officeDocument/2006/relationships/slideLayout" Target="../slideLayouts/slideLayout13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3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13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13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image" Target="../media/image54.jpeg"/><Relationship Id="rId4" Type="http://schemas.openxmlformats.org/officeDocument/2006/relationships/slideLayout" Target="../slideLayouts/slideLayout13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55.jpeg"/><Relationship Id="rId5" Type="http://schemas.openxmlformats.org/officeDocument/2006/relationships/slideLayout" Target="../slideLayouts/slideLayout139.xml"/><Relationship Id="rId4" Type="http://schemas.openxmlformats.org/officeDocument/2006/relationships/tags" Target="../tags/tag8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56.jpeg"/><Relationship Id="rId5" Type="http://schemas.openxmlformats.org/officeDocument/2006/relationships/slideLayout" Target="../slideLayouts/slideLayout139.xml"/><Relationship Id="rId4" Type="http://schemas.openxmlformats.org/officeDocument/2006/relationships/tags" Target="../tags/tag9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56.jpeg"/><Relationship Id="rId5" Type="http://schemas.openxmlformats.org/officeDocument/2006/relationships/slideLayout" Target="../slideLayouts/slideLayout139.xml"/><Relationship Id="rId4" Type="http://schemas.openxmlformats.org/officeDocument/2006/relationships/tags" Target="../tags/tag9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3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13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image" Target="../media/image57.jpeg"/><Relationship Id="rId4" Type="http://schemas.openxmlformats.org/officeDocument/2006/relationships/slideLayout" Target="../slideLayouts/slideLayout13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image" Target="../media/image54.jpeg"/><Relationship Id="rId4" Type="http://schemas.openxmlformats.org/officeDocument/2006/relationships/slideLayout" Target="../slideLayouts/slideLayout13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55.jpeg"/><Relationship Id="rId5" Type="http://schemas.openxmlformats.org/officeDocument/2006/relationships/slideLayout" Target="../slideLayouts/slideLayout139.xml"/><Relationship Id="rId4" Type="http://schemas.openxmlformats.org/officeDocument/2006/relationships/tags" Target="../tags/tag11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0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1143000"/>
            <a:ext cx="9067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ca-ES" sz="6000" i="1" dirty="0">
                <a:solidFill>
                  <a:schemeClr val="bg1"/>
                </a:solidFill>
                <a:latin typeface="Comic Sans MS" pitchFamily="66" charset="0"/>
              </a:rPr>
              <a:t>  </a:t>
            </a:r>
            <a:r>
              <a:rPr lang="ca-ES" sz="6000" b="1" i="1" dirty="0">
                <a:solidFill>
                  <a:schemeClr val="bg1"/>
                </a:solidFill>
                <a:latin typeface="Comic Sans MS" pitchFamily="66" charset="0"/>
              </a:rPr>
              <a:t>Quinta  domenica </a:t>
            </a:r>
          </a:p>
          <a:p>
            <a:pPr algn="ctr">
              <a:defRPr/>
            </a:pPr>
            <a:r>
              <a:rPr lang="ca-ES" sz="6000" b="1" i="1" dirty="0">
                <a:solidFill>
                  <a:schemeClr val="bg1"/>
                </a:solidFill>
                <a:latin typeface="Comic Sans MS" pitchFamily="66" charset="0"/>
              </a:rPr>
              <a:t>di Pasqua</a:t>
            </a:r>
            <a:r>
              <a:rPr lang="ca-ES" sz="6000" b="1" i="1" dirty="0">
                <a:latin typeface="Comic Sans MS" pitchFamily="66" charset="0"/>
              </a:rPr>
              <a:t> 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042306" y="4000500"/>
            <a:ext cx="45656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A08C7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a-ES" sz="4800" b="1" i="1" dirty="0">
                <a:solidFill>
                  <a:schemeClr val="bg1"/>
                </a:solidFill>
                <a:latin typeface="Comic Sans MS" pitchFamily="66" charset="0"/>
              </a:rPr>
              <a:t>6</a:t>
            </a:r>
            <a:r>
              <a:rPr lang="ca-ES" sz="4800" b="1" i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a-ES" sz="4800" b="1" i="1" dirty="0">
                <a:solidFill>
                  <a:schemeClr val="bg1"/>
                </a:solidFill>
                <a:latin typeface="Comic Sans MS" pitchFamily="66" charset="0"/>
              </a:rPr>
              <a:t>maggio </a:t>
            </a:r>
            <a:r>
              <a:rPr lang="ca-ES" sz="4800" b="1" i="1" dirty="0" smtClean="0">
                <a:solidFill>
                  <a:schemeClr val="bg1"/>
                </a:solidFill>
                <a:latin typeface="Comic Sans MS" pitchFamily="66" charset="0"/>
              </a:rPr>
              <a:t>2012</a:t>
            </a:r>
            <a:endParaRPr lang="ca-ES" sz="48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magine 5" descr="Gesù misericordioso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1"/>
          <a:stretch>
            <a:fillRect/>
          </a:stretch>
        </p:blipFill>
        <p:spPr bwMode="auto">
          <a:xfrm>
            <a:off x="1928813" y="30163"/>
            <a:ext cx="5080000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ChangeArrowheads="1"/>
          </p:cNvSpPr>
          <p:nvPr/>
        </p:nvSpPr>
        <p:spPr bwMode="auto">
          <a:xfrm>
            <a:off x="5214938" y="242888"/>
            <a:ext cx="3786187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Morte, dov’è   la tua vittoria?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Paura non mi puoi far più.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 sulla croce io morirò insieme a lui,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poi insieme a lui   risorgerò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1619" name="Picture 2" descr="C:\Users\Fede\Desktop\ricorrenze_files\104_0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57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2643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12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Fede\Desktop\Pasqua.Risorti con Cristo.celebrazi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ctangle 1"/>
          <p:cNvSpPr>
            <a:spLocks noChangeArrowheads="1"/>
          </p:cNvSpPr>
          <p:nvPr/>
        </p:nvSpPr>
        <p:spPr bwMode="auto">
          <a:xfrm>
            <a:off x="214313" y="428625"/>
            <a:ext cx="542925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Tu, Signore amante della vita, 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mi hai creato per l’eternità.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La vita mia tu dal sepolcro strapperai,</a:t>
            </a: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con questo mio corpo ti vedrò.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03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4691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213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Fede\Desktop\cuorebp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1"/>
          <p:cNvSpPr>
            <a:spLocks noChangeArrowheads="1"/>
          </p:cNvSpPr>
          <p:nvPr/>
        </p:nvSpPr>
        <p:spPr bwMode="auto">
          <a:xfrm>
            <a:off x="214313" y="336550"/>
            <a:ext cx="4786312" cy="61849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 mi hai donato la tua vita,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io voglio donar la mia a te.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Fa’ che possa dire “Cristo vive anche in me”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quel giorno io risorgerò.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5716" name="Picture 3" descr="C:\Users\Fede\Desktop\cristo-con-un-bimbo-in-bracc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0"/>
            <a:ext cx="414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697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6739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742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26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"/>
          <p:cNvSpPr>
            <a:spLocks noChangeArrowheads="1"/>
          </p:cNvSpPr>
          <p:nvPr/>
        </p:nvSpPr>
        <p:spPr bwMode="auto">
          <a:xfrm>
            <a:off x="214313" y="0"/>
            <a:ext cx="87153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Calibri" pitchFamily="34" charset="0"/>
                <a:cs typeface="Times New Roman" pitchFamily="18" charset="0"/>
              </a:rPr>
              <a:t>Assisti, Signore, il tuo popolo, che hai colmato della grazia di questi santi misteri, e fa' che passiamo dalla decadenza del peccato alla pienezza della vita nuova. Per Cristo nostro Signore.							             </a:t>
            </a:r>
            <a:r>
              <a:rPr lang="it-IT" sz="4000" b="1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Fede\Desktop\Concorso fotografico\Pescia a naso in su 2012\pasta-fritt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65063"/>
            <a:ext cx="66675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Fede\Desktop\Concorso fotografico\Pescia a naso in su 2012\titolo-pescia-a-naso-in-su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15416"/>
            <a:ext cx="5904656" cy="266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5805264"/>
            <a:ext cx="9144000" cy="92333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 maggio ore 15.30</a:t>
            </a:r>
            <a:endParaRPr lang="it-IT" sz="5400" b="1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8963" y="1883539"/>
            <a:ext cx="320472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Torneo</a:t>
            </a:r>
          </a:p>
          <a:p>
            <a:pPr algn="ctr"/>
            <a:r>
              <a:rPr lang="it-IT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 calcetto</a:t>
            </a:r>
            <a:endParaRPr lang="it-IT" sz="5400" b="1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8" name="Picture 2" descr="C:\Users\Fede\Desktop\Concorso fotografico\Pescia a naso in su 2012\gara-del-dol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8" y="147340"/>
            <a:ext cx="5715001" cy="3743325"/>
          </a:xfrm>
          <a:prstGeom prst="rect">
            <a:avLst/>
          </a:prstGeom>
          <a:noFill/>
          <a:effectLst>
            <a:glow rad="1397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50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it-IT" sz="4000">
                <a:solidFill>
                  <a:prstClr val="black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sz="4000" b="1">
                <a:solidFill>
                  <a:prstClr val="black"/>
                </a:solidFill>
                <a:latin typeface="Calibri" pitchFamily="34" charset="0"/>
              </a:rPr>
              <a:t>E con il tuo spirito. </a:t>
            </a:r>
            <a:endParaRPr lang="it-IT" sz="4000">
              <a:solidFill>
                <a:prstClr val="black"/>
              </a:solidFill>
              <a:latin typeface="Calibri" pitchFamily="34" charset="0"/>
            </a:endParaRPr>
          </a:p>
          <a:p>
            <a:endParaRPr lang="it-IT" sz="4000">
              <a:solidFill>
                <a:prstClr val="black"/>
              </a:solidFill>
              <a:latin typeface="Calibri" pitchFamily="34" charset="0"/>
            </a:endParaRPr>
          </a:p>
          <a:p>
            <a:r>
              <a:rPr lang="it-IT" sz="4000">
                <a:solidFill>
                  <a:prstClr val="black"/>
                </a:solidFill>
                <a:latin typeface="Calibri" pitchFamily="34" charset="0"/>
              </a:rPr>
              <a:t>Vi benedica Dio onnipotente </a:t>
            </a:r>
          </a:p>
          <a:p>
            <a:r>
              <a:rPr lang="it-IT" sz="4000">
                <a:solidFill>
                  <a:prstClr val="black"/>
                </a:solidFill>
                <a:latin typeface="Calibri" pitchFamily="34" charset="0"/>
              </a:rPr>
              <a:t>Padre e Figlio e Spirito Santo.		</a:t>
            </a:r>
          </a:p>
          <a:p>
            <a:r>
              <a:rPr lang="it-IT" sz="4000" b="1">
                <a:solidFill>
                  <a:prstClr val="black"/>
                </a:solidFill>
                <a:latin typeface="Calibri" pitchFamily="34" charset="0"/>
              </a:rPr>
              <a:t>Amen. </a:t>
            </a:r>
            <a:endParaRPr lang="it-IT" sz="4000">
              <a:solidFill>
                <a:prstClr val="black"/>
              </a:solidFill>
              <a:latin typeface="Calibri" pitchFamily="34" charset="0"/>
            </a:endParaRPr>
          </a:p>
          <a:p>
            <a:endParaRPr lang="it-IT" sz="4000">
              <a:solidFill>
                <a:prstClr val="black"/>
              </a:solidFill>
              <a:latin typeface="Calibri" pitchFamily="34" charset="0"/>
            </a:endParaRPr>
          </a:p>
          <a:p>
            <a:r>
              <a:rPr lang="it-IT" sz="4000">
                <a:solidFill>
                  <a:prstClr val="black"/>
                </a:solidFill>
                <a:latin typeface="Calibri" pitchFamily="34" charset="0"/>
              </a:rPr>
              <a:t>Nel nome del Signore: andate in pace.</a:t>
            </a:r>
          </a:p>
          <a:p>
            <a:r>
              <a:rPr lang="it-IT" sz="4000" b="1">
                <a:solidFill>
                  <a:prstClr val="black"/>
                </a:solidFill>
                <a:latin typeface="Calibri" pitchFamily="34" charset="0"/>
              </a:rPr>
              <a:t>Rendiamo grazie a Dio. </a:t>
            </a:r>
            <a:endParaRPr lang="it-IT" sz="40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95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>
                <a:latin typeface="Eras Bold ITC" pitchFamily="34" charset="0"/>
                <a:cs typeface="Arial" charset="0"/>
              </a:rPr>
              <a:t>Confesso a Dio Onnipotente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a voi fratelli che ho molto peccato in pensieri,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parole, opere e omissioni.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Per mia colpa, mia colpa,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mia grandissima colpa,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supplico la Beata sempre Vergine Maria, gli angeli, i Santi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voi fratelli di pregare per me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il Signore Dio nostro.</a:t>
            </a:r>
            <a:r>
              <a:rPr lang="it-IT" sz="4000">
                <a:latin typeface="Eras Bold ITC" pitchFamily="34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WordArt 3"/>
          <p:cNvSpPr>
            <a:spLocks noChangeArrowheads="1" noChangeShapeType="1" noTextEdit="1"/>
          </p:cNvSpPr>
          <p:nvPr/>
        </p:nvSpPr>
        <p:spPr bwMode="auto">
          <a:xfrm>
            <a:off x="428625" y="357188"/>
            <a:ext cx="8286750" cy="62865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Ciao a tutti</a:t>
            </a:r>
          </a:p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e</a:t>
            </a:r>
          </a:p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buona domenica</a:t>
            </a:r>
          </a:p>
        </p:txBody>
      </p:sp>
    </p:spTree>
    <p:extLst>
      <p:ext uri="{BB962C8B-B14F-4D97-AF65-F5344CB8AC3E}">
        <p14:creationId xmlns:p14="http://schemas.microsoft.com/office/powerpoint/2010/main" val="310827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3" descr="N:\05 Fotografie\Gite\Fatima\Fatima 2007 2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357290" y="714356"/>
            <a:ext cx="648126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Credo Cristo</a:t>
            </a:r>
          </a:p>
        </p:txBody>
      </p:sp>
    </p:spTree>
    <p:extLst>
      <p:ext uri="{BB962C8B-B14F-4D97-AF65-F5344CB8AC3E}">
        <p14:creationId xmlns:p14="http://schemas.microsoft.com/office/powerpoint/2010/main" val="41393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214414" y="0"/>
            <a:ext cx="6715172" cy="2554545"/>
          </a:xfrm>
          <a:prstGeom prst="rect">
            <a:avLst/>
          </a:prstGeom>
          <a:solidFill>
            <a:srgbClr val="FFFFFF">
              <a:alpha val="80000"/>
            </a:srgbClr>
          </a:solidFill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che tu sei risorto,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nella tua potenza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che tu sei speranza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Credo che risorgerò con te</a:t>
            </a:r>
          </a:p>
        </p:txBody>
      </p:sp>
    </p:spTree>
    <p:extLst>
      <p:ext uri="{BB962C8B-B14F-4D97-AF65-F5344CB8AC3E}">
        <p14:creationId xmlns:p14="http://schemas.microsoft.com/office/powerpoint/2010/main" val="186048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Fede\Desktop\Concorso fotografico\Pescia a naso in su 2012\pasta-fritt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65063"/>
            <a:ext cx="66675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Fede\Desktop\Concorso fotografico\Pescia a naso in su 2012\titolo-pescia-a-naso-in-su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15416"/>
            <a:ext cx="5904656" cy="266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5805264"/>
            <a:ext cx="9144000" cy="92333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 maggio ore 15.30</a:t>
            </a:r>
            <a:endParaRPr lang="it-IT" sz="5400" b="1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8963" y="1883539"/>
            <a:ext cx="320472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Torneo</a:t>
            </a:r>
          </a:p>
          <a:p>
            <a:pPr algn="ctr"/>
            <a:r>
              <a:rPr lang="it-IT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 calcetto</a:t>
            </a:r>
            <a:endParaRPr lang="it-IT" sz="5400" b="1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8" name="Picture 2" descr="C:\Users\Fede\Desktop\Concorso fotografico\Pescia a naso in su 2012\gara-del-dol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8" y="147340"/>
            <a:ext cx="5715001" cy="3743325"/>
          </a:xfrm>
          <a:prstGeom prst="rect">
            <a:avLst/>
          </a:prstGeom>
          <a:noFill/>
          <a:effectLst>
            <a:glow rad="1397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22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://tbn2.google.com/images?q=tbn:SSC6fCnPbrq1KM:http://americas.corriere.it/BXK897_Cristo80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CasellaDiTesto 1"/>
          <p:cNvSpPr txBox="1">
            <a:spLocks noChangeArrowheads="1"/>
          </p:cNvSpPr>
          <p:nvPr/>
        </p:nvSpPr>
        <p:spPr bwMode="auto">
          <a:xfrm>
            <a:off x="857250" y="214313"/>
            <a:ext cx="74295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sz="4000">
                <a:solidFill>
                  <a:srgbClr val="000000"/>
                </a:solidFill>
                <a:latin typeface="Britannic Bold" pitchFamily="34" charset="0"/>
              </a:rPr>
              <a:t>Questa vita ha valore infinito</a:t>
            </a:r>
          </a:p>
          <a:p>
            <a:r>
              <a:rPr lang="it-IT" sz="4000">
                <a:solidFill>
                  <a:srgbClr val="000000"/>
                </a:solidFill>
                <a:latin typeface="Britannic Bold" pitchFamily="34" charset="0"/>
              </a:rPr>
              <a:t>Tu respiri nel respiro dell’uomo</a:t>
            </a:r>
          </a:p>
          <a:p>
            <a:r>
              <a:rPr lang="it-IT" sz="4000">
                <a:solidFill>
                  <a:srgbClr val="000000"/>
                </a:solidFill>
                <a:latin typeface="Britannic Bold" pitchFamily="34" charset="0"/>
              </a:rPr>
              <a:t>Io ti lodo Dio di tenerezza</a:t>
            </a:r>
          </a:p>
          <a:p>
            <a:r>
              <a:rPr lang="it-IT" sz="4000">
                <a:solidFill>
                  <a:srgbClr val="000000"/>
                </a:solidFill>
                <a:latin typeface="Britannic Bold" pitchFamily="34" charset="0"/>
              </a:rPr>
              <a:t>Io ti canto, tutto sei per me.</a:t>
            </a:r>
          </a:p>
        </p:txBody>
      </p:sp>
    </p:spTree>
    <p:extLst>
      <p:ext uri="{BB962C8B-B14F-4D97-AF65-F5344CB8AC3E}">
        <p14:creationId xmlns:p14="http://schemas.microsoft.com/office/powerpoint/2010/main" val="40255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N:\05 Fotografie\Cattedrale\Diocesi\Chieirchetti\Chirichetti 2006\Le Case Chierichetti 2006 0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14438" y="3929063"/>
            <a:ext cx="6715125" cy="2554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che tu sei risorto,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nella tua potenza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che tu sei speranza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Credo che risorgerò con te</a:t>
            </a:r>
          </a:p>
        </p:txBody>
      </p:sp>
    </p:spTree>
    <p:extLst>
      <p:ext uri="{BB962C8B-B14F-4D97-AF65-F5344CB8AC3E}">
        <p14:creationId xmlns:p14="http://schemas.microsoft.com/office/powerpoint/2010/main" val="111934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7152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sz="4000">
                <a:latin typeface="Calibri" pitchFamily="34" charset="0"/>
              </a:rPr>
              <a:t>Dio, Padre buono, </a:t>
            </a:r>
          </a:p>
          <a:p>
            <a:r>
              <a:rPr lang="it-IT" sz="4000">
                <a:latin typeface="Calibri" pitchFamily="34" charset="0"/>
              </a:rPr>
              <a:t>che ci perdona sempre </a:t>
            </a:r>
          </a:p>
          <a:p>
            <a:r>
              <a:rPr lang="it-IT" sz="4000">
                <a:latin typeface="Calibri" pitchFamily="34" charset="0"/>
              </a:rPr>
              <a:t>quando siamo pentiti di vero cuore, abbia misericordia di noi, </a:t>
            </a:r>
          </a:p>
          <a:p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r>
              <a:rPr lang="it-IT" sz="4000" b="1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14313" y="0"/>
            <a:ext cx="3929062" cy="3929066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143500" y="2714620"/>
            <a:ext cx="4000500" cy="3785652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lodiamo,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benediciamo, rendiamo grazie per la tua infinita bontà.</a:t>
            </a:r>
          </a:p>
        </p:txBody>
      </p:sp>
    </p:spTree>
    <p:extLst>
      <p:ext uri="{BB962C8B-B14F-4D97-AF65-F5344CB8AC3E}">
        <p14:creationId xmlns:p14="http://schemas.microsoft.com/office/powerpoint/2010/main" val="279330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861"/>
            <a:ext cx="9144000" cy="687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14313" y="714375"/>
            <a:ext cx="3357562" cy="25542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500695" y="2643188"/>
            <a:ext cx="3643306" cy="1938992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Signore Dio, Agnello di Dio,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535894" y="5534025"/>
            <a:ext cx="6072212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abbi pietà,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di noi,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noi.</a:t>
            </a:r>
          </a:p>
        </p:txBody>
      </p:sp>
    </p:spTree>
    <p:extLst>
      <p:ext uri="{BB962C8B-B14F-4D97-AF65-F5344CB8AC3E}">
        <p14:creationId xmlns:p14="http://schemas.microsoft.com/office/powerpoint/2010/main" val="5230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500694" y="2071678"/>
            <a:ext cx="3571868" cy="440120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adoriamo,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glorifichiamo, rendiamo grazie per la tua infinita bontà.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71406" y="214290"/>
            <a:ext cx="3571900" cy="440120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di buona volontà. </a:t>
            </a:r>
          </a:p>
        </p:txBody>
      </p:sp>
    </p:spTree>
    <p:extLst>
      <p:ext uri="{BB962C8B-B14F-4D97-AF65-F5344CB8AC3E}">
        <p14:creationId xmlns:p14="http://schemas.microsoft.com/office/powerpoint/2010/main" val="271554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6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14313" y="214312"/>
            <a:ext cx="3781623" cy="3170099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Tu che togli i peccati del mondo, accogli la nostra supplica.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00625" y="3072348"/>
            <a:ext cx="4143375" cy="3785652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Tu che siedi alla destra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del Padre,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abbi pietà,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noi.</a:t>
            </a:r>
            <a:endParaRPr lang="it-IT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07313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922"/>
            <a:ext cx="9144000" cy="686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5" y="0"/>
            <a:ext cx="8429625" cy="2554288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Perché solo tu il Santo, solo il Signore, solo tu l’Altissimo Gesù; con lo Spirito Santo, nella gloria di Dio Padre Onnipotente. Amen.</a:t>
            </a:r>
          </a:p>
        </p:txBody>
      </p:sp>
    </p:spTree>
    <p:extLst>
      <p:ext uri="{BB962C8B-B14F-4D97-AF65-F5344CB8AC3E}">
        <p14:creationId xmlns:p14="http://schemas.microsoft.com/office/powerpoint/2010/main" val="388498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214313" y="0"/>
            <a:ext cx="87153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Calibri" pitchFamily="34" charset="0"/>
                <a:cs typeface="Times New Roman" pitchFamily="18" charset="0"/>
              </a:rPr>
              <a:t>O Dio, che ci hai inseriti in Cristo come tralci nella vera vite, donaci il tuo Spirito, perché, amandoci gli uni gli altri di sincero amore, diventiamo primizie di un'umanità nuova e portiamo frutti di santità e di pace. Per il nostro Signore Gesù Cristo, tuo Figlio, che è Dio, e vive e regna con te, nell'unità dello Spirito Santo, per tutti i secoli dei secoli.									</a:t>
            </a:r>
            <a:r>
              <a:rPr lang="it-IT" sz="4000" b="1">
                <a:latin typeface="Calibri" pitchFamily="34" charset="0"/>
                <a:cs typeface="Times New Roman" pitchFamily="18" charset="0"/>
              </a:rPr>
              <a:t>Amen.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31746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  <p:extLst>
      <p:ext uri="{BB962C8B-B14F-4D97-AF65-F5344CB8AC3E}">
        <p14:creationId xmlns:p14="http://schemas.microsoft.com/office/powerpoint/2010/main" val="76303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547AF9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0" t="14529" r="9097" b="43181"/>
          <a:stretch>
            <a:fillRect/>
          </a:stretch>
        </p:blipFill>
        <p:spPr bwMode="auto">
          <a:xfrm>
            <a:off x="857250" y="-47625"/>
            <a:ext cx="7319963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WordArt 4"/>
          <p:cNvSpPr>
            <a:spLocks noChangeArrowheads="1" noChangeShapeType="1" noTextEdit="1"/>
          </p:cNvSpPr>
          <p:nvPr/>
        </p:nvSpPr>
        <p:spPr bwMode="auto">
          <a:xfrm>
            <a:off x="428625" y="285750"/>
            <a:ext cx="8215313" cy="61436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ObliqueTopLeft"/>
              <a:lightRig rig="legacyNormal3" dir="t"/>
            </a:scene3d>
            <a:sp3d extrusionH="4302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E' risorto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Cristo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ChangeArrowheads="1"/>
          </p:cNvSpPr>
          <p:nvPr/>
        </p:nvSpPr>
        <p:spPr bwMode="auto">
          <a:xfrm>
            <a:off x="214313" y="0"/>
            <a:ext cx="87153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 i="1">
                <a:latin typeface="Calibri" pitchFamily="34" charset="0"/>
                <a:ea typeface="Times New Roman" pitchFamily="18" charset="0"/>
                <a:cs typeface="Arial" charset="0"/>
              </a:rPr>
              <a:t>Dalla prima lettera di san Giovanni apostolo</a:t>
            </a:r>
          </a:p>
          <a:p>
            <a:pPr algn="just"/>
            <a:endParaRPr lang="it-IT" sz="4000" i="1"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>
                <a:latin typeface="Calibri" pitchFamily="34" charset="0"/>
                <a:ea typeface="Times New Roman" pitchFamily="18" charset="0"/>
                <a:cs typeface="Arial" charset="0"/>
              </a:rPr>
              <a:t>Figlioli, non amiamo a parole né con la lingua, ma con i fatti e nella verità. </a:t>
            </a:r>
          </a:p>
          <a:p>
            <a:pPr algn="just"/>
            <a:r>
              <a:rPr lang="it-IT" sz="4000">
                <a:latin typeface="Calibri" pitchFamily="34" charset="0"/>
                <a:ea typeface="Times New Roman" pitchFamily="18" charset="0"/>
                <a:cs typeface="Arial" charset="0"/>
              </a:rPr>
              <a:t>In questo conosceremo che siamo dalla verità e davanti a lui rassicureremo il nostro cuore, qualunque cosa esso ci rimproveri. Dio è più grande del nostro cuore e conosce ogni cosa.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ttangolo 2"/>
          <p:cNvSpPr>
            <a:spLocks noChangeArrowheads="1"/>
          </p:cNvSpPr>
          <p:nvPr/>
        </p:nvSpPr>
        <p:spPr bwMode="auto">
          <a:xfrm>
            <a:off x="214313" y="242888"/>
            <a:ext cx="864393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Carissimi, se il nostro cuore non ci rimprovera nulla, abbiamo fiducia in Dio, e qualunque cosa chiediamo, la riceviamo da lui, perché osserviamo i suoi comandamenti e facciamo quello che gli è gradito.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ttangolo 2"/>
          <p:cNvSpPr>
            <a:spLocks noChangeArrowheads="1"/>
          </p:cNvSpPr>
          <p:nvPr/>
        </p:nvSpPr>
        <p:spPr bwMode="auto">
          <a:xfrm>
            <a:off x="214313" y="0"/>
            <a:ext cx="8715375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Questo è il suo comandamento: che crediamo nel nome del Figlio suo Gesù Cristo e ci amiamo gli uni gli altri, secondo il precetto che ci ha dato. Chi osserva i suoi comandamenti rimane in Dio e Dio in lui. In questo conosciamo che egli rimane in noi: dallo Spirito che ci ha dato.</a:t>
            </a:r>
          </a:p>
          <a:p>
            <a:pPr algn="just"/>
            <a:endParaRPr lang="it-IT" sz="11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Parola di Dio.	</a:t>
            </a:r>
          </a:p>
          <a:p>
            <a:pPr algn="r"/>
            <a:r>
              <a:rPr lang="it-IT" sz="4000" b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Rendiamo grazie a Dio.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rosemania.it/wp-content/uploads/2008/11/regina-delle-rose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6200" y="76200"/>
            <a:ext cx="8407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C14FF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</a:rPr>
              <a:t>Salmo responsoriale</a:t>
            </a:r>
            <a:r>
              <a:rPr lang="ca-ES" sz="2800" b="1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ca-ES" sz="66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81000" y="1676400"/>
            <a:ext cx="6561138" cy="70802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3687763"/>
            <a:ext cx="9144000" cy="3170099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a-ES" sz="14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Scioglierò i miei voti davanti ai suoi fedeli. I poveri mangeranno e saranno saziati, loderanno il Signore quanti lo cercano; il vostro cuore viva per sempre!</a:t>
            </a:r>
            <a:endParaRPr lang="ca-ES" sz="40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utoUpdateAnimBg="0"/>
      <p:bldP spid="3077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" descr="http://www.hboston.it/ita/uploaded_images/rosa-7186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14313" y="357188"/>
            <a:ext cx="8929687" cy="2554545"/>
          </a:xfrm>
          <a:prstGeom prst="rect">
            <a:avLst/>
          </a:prstGeom>
          <a:solidFill>
            <a:srgbClr val="CCFFCC">
              <a:alpha val="6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06A12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Ricorderanno e torneranno al Signore tutti i confini della terra; davanti a te si prostreranno tutte le famiglie dei popoli.</a:t>
            </a:r>
            <a:endParaRPr lang="ca-ES" sz="4000" b="1" i="1" dirty="0">
              <a:solidFill>
                <a:srgbClr val="06A12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82863" y="5643563"/>
            <a:ext cx="6561137" cy="70802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0" descr="http://www.coloredhome.com/fotorosa3/ro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27025" y="0"/>
            <a:ext cx="8816975" cy="2554545"/>
          </a:xfrm>
          <a:prstGeom prst="rect">
            <a:avLst/>
          </a:prstGeom>
          <a:solidFill>
            <a:srgbClr val="0C14FF">
              <a:alpha val="78038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lui solo si prostreranno quanti dormono sotto terra, davanti a lui si curveranno quanti discendono nella polvere.</a:t>
            </a:r>
            <a:endParaRPr lang="ca-ES" sz="4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82863" y="5643563"/>
            <a:ext cx="6561137" cy="70802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" descr="rosa102.jpg image by apricot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27025" y="0"/>
            <a:ext cx="8816975" cy="3785652"/>
          </a:xfrm>
          <a:prstGeom prst="rect">
            <a:avLst/>
          </a:prstGeom>
          <a:solidFill>
            <a:srgbClr val="0C14FF">
              <a:alpha val="78038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 io vivrò per lui, lo servirà la mia discendenza. Si parlerà del Signore alla generazione che viene; annunceranno la sua giustizia; al popolo che nascerà diranno: «Ecco l’opera del Signore!». </a:t>
            </a:r>
            <a:endParaRPr lang="ca-ES" sz="4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82863" y="5643563"/>
            <a:ext cx="6561137" cy="70802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magine 3" descr="beato%20angelico%20auferstehu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643438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1" hangingPunct="1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cs typeface="Arial" charset="0"/>
              </a:rPr>
              <a:t>Alleluia</a:t>
            </a:r>
          </a:p>
        </p:txBody>
      </p:sp>
      <p:sp>
        <p:nvSpPr>
          <p:cNvPr id="5123" name="CasellaDiTesto 1"/>
          <p:cNvSpPr txBox="1">
            <a:spLocks noChangeArrowheads="1"/>
          </p:cNvSpPr>
          <p:nvPr/>
        </p:nvSpPr>
        <p:spPr bwMode="auto">
          <a:xfrm>
            <a:off x="4643438" y="2857500"/>
            <a:ext cx="4500562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 alleluia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 colui che risuscitò.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 alleluia,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Gloria al nome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di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849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1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36825" y="3687763"/>
            <a:ext cx="6607175" cy="2554545"/>
          </a:xfrm>
          <a:prstGeom prst="rect">
            <a:avLst/>
          </a:prstGeom>
          <a:solidFill>
            <a:srgbClr val="06A12A">
              <a:alpha val="5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Rimanete in me ed io in voi, dice il Signore; chi rimane in me porta molto frutto.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magine 3" descr="beato%20angelico%20auferstehu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54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CasellaDiTesto 1"/>
          <p:cNvSpPr txBox="1">
            <a:spLocks noChangeArrowheads="1"/>
          </p:cNvSpPr>
          <p:nvPr/>
        </p:nvSpPr>
        <p:spPr bwMode="auto">
          <a:xfrm>
            <a:off x="6072188" y="428625"/>
            <a:ext cx="3071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 colui che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risuscitò.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gloria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 nome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di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576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aiborg.net/prophecy/images/jesus-christ-superstar-la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4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28625" y="357188"/>
            <a:ext cx="821531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È un'alba nuova,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risorto è Gesù: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gioia esplode tra noi;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Giovanni.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6083" name="Picture 4" descr="C:\Users\Fede\Desktop\22100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Calibri" pitchFamily="34" charset="0"/>
                <a:cs typeface="Times New Roman" pitchFamily="18" charset="0"/>
              </a:rPr>
              <a:t>In quel tempo, Gesù disse ai suoi discepoli: «Io sono la vite vera</a:t>
            </a:r>
            <a:endParaRPr lang="it-IT" sz="4000">
              <a:latin typeface="Calibri" pitchFamily="34" charset="0"/>
            </a:endParaRPr>
          </a:p>
        </p:txBody>
      </p:sp>
      <p:pic>
        <p:nvPicPr>
          <p:cNvPr id="47107" name="Picture 4" descr="http://www.montsclapade.com/foto/Vite_cf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993900"/>
            <a:ext cx="728662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pithecusa.com/Hobby/Ortofrutteo/Nemici/IschiaOrtofruttetoOidioSuV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460500"/>
            <a:ext cx="7885112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ttangolo 2"/>
          <p:cNvSpPr>
            <a:spLocks noChangeArrowheads="1"/>
          </p:cNvSpPr>
          <p:nvPr/>
        </p:nvSpPr>
        <p:spPr bwMode="auto">
          <a:xfrm>
            <a:off x="1214438" y="214313"/>
            <a:ext cx="6202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il Padre mio è l’agricoltore. </a:t>
            </a:r>
            <a:endParaRPr lang="it-IT"/>
          </a:p>
        </p:txBody>
      </p:sp>
    </p:spTree>
  </p:cSld>
  <p:clrMapOvr>
    <a:masterClrMapping/>
  </p:clrMapOvr>
  <p:transition spd="slow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appennino4p.it/simixa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663700"/>
            <a:ext cx="6924675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ttangolo 2"/>
          <p:cNvSpPr>
            <a:spLocks noChangeArrowheads="1"/>
          </p:cNvSpPr>
          <p:nvPr/>
        </p:nvSpPr>
        <p:spPr bwMode="auto">
          <a:xfrm>
            <a:off x="214313" y="0"/>
            <a:ext cx="85010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Ogni tralcio che in me non porta frutto, lo taglia, </a:t>
            </a:r>
            <a:endParaRPr lang="it-IT"/>
          </a:p>
        </p:txBody>
      </p:sp>
    </p:spTree>
  </p:cSld>
  <p:clrMapOvr>
    <a:masterClrMapping/>
  </p:clrMapOvr>
  <p:transition spd="slow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appennino4p.it/simixa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628775"/>
            <a:ext cx="69723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ttangolo 2"/>
          <p:cNvSpPr>
            <a:spLocks noChangeArrowheads="1"/>
          </p:cNvSpPr>
          <p:nvPr/>
        </p:nvSpPr>
        <p:spPr bwMode="auto">
          <a:xfrm>
            <a:off x="214313" y="0"/>
            <a:ext cx="86439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ogni tralcio che porta frutto, lo pota perché porti più frutto. </a:t>
            </a:r>
            <a:endParaRPr lang="it-IT"/>
          </a:p>
        </p:txBody>
      </p:sp>
    </p:spTree>
  </p:cSld>
  <p:clrMapOvr>
    <a:masterClrMapping/>
  </p:clrMapOvr>
  <p:transition spd="slow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ttangolo 1"/>
          <p:cNvSpPr>
            <a:spLocks noChangeArrowheads="1"/>
          </p:cNvSpPr>
          <p:nvPr/>
        </p:nvSpPr>
        <p:spPr bwMode="auto">
          <a:xfrm>
            <a:off x="285750" y="0"/>
            <a:ext cx="85010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Voi siete già puri, a causa della parola che vi ho annunciato.</a:t>
            </a:r>
            <a:endParaRPr lang="it-IT"/>
          </a:p>
        </p:txBody>
      </p:sp>
      <p:pic>
        <p:nvPicPr>
          <p:cNvPr id="51203" name="Picture 10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349375"/>
            <a:ext cx="757237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ttangolo 1"/>
          <p:cNvSpPr>
            <a:spLocks noChangeArrowheads="1"/>
          </p:cNvSpPr>
          <p:nvPr/>
        </p:nvSpPr>
        <p:spPr bwMode="auto">
          <a:xfrm>
            <a:off x="571500" y="0"/>
            <a:ext cx="85725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Rimanete in me e io in voi. Come il tralcio non può portare frutto da se stesso se non rimane nella vite, così neanche voi se non rimanete in me. </a:t>
            </a:r>
            <a:endParaRPr lang="it-IT"/>
          </a:p>
        </p:txBody>
      </p:sp>
      <p:pic>
        <p:nvPicPr>
          <p:cNvPr id="52227" name="Picture 2" descr="http://www.sardegnadigitallibrary.it/mmt/1024/630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2678113"/>
            <a:ext cx="5357812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static.flickr.com/108/309475110_2f80b8a2c5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82563"/>
            <a:ext cx="97536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http://www.comune.senago.mi.it/allegati/IMG_106_464%5Efa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ttangolo 1"/>
          <p:cNvSpPr>
            <a:spLocks noChangeArrowheads="1"/>
          </p:cNvSpPr>
          <p:nvPr/>
        </p:nvSpPr>
        <p:spPr bwMode="auto">
          <a:xfrm>
            <a:off x="214313" y="58738"/>
            <a:ext cx="8715375" cy="3785652"/>
          </a:xfrm>
          <a:prstGeom prst="rect">
            <a:avLst/>
          </a:prstGeom>
          <a:solidFill>
            <a:srgbClr val="C00000">
              <a:alpha val="50196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Io sono la vite, voi i tralci. Chi rimane in me, e io in lui, porta molto frutto, perché senza di me non potete far nulla. Chi non rimane in me viene gettato via come il tralcio e secca; poi lo raccolgono, lo gettano nel fuoco e lo bruciano. </a:t>
            </a:r>
            <a:endParaRPr lang="it-IT" sz="4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ttangolo 1"/>
          <p:cNvSpPr>
            <a:spLocks noChangeArrowheads="1"/>
          </p:cNvSpPr>
          <p:nvPr/>
        </p:nvSpPr>
        <p:spPr bwMode="auto">
          <a:xfrm>
            <a:off x="214313" y="0"/>
            <a:ext cx="8715375" cy="3170238"/>
          </a:xfrm>
          <a:prstGeom prst="rect">
            <a:avLst/>
          </a:prstGeom>
          <a:solidFill>
            <a:srgbClr val="00B0F0">
              <a:alpha val="50196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Se rimanete in me e le mie parole rimangono in voi, chiedete quello che volete e vi sarà fatto. In questo è glorificato il Padre mio: che portiate molto frutto e diventiate miei discepoli».</a:t>
            </a:r>
            <a:endParaRPr lang="it-IT" sz="4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8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625" y="1285875"/>
            <a:ext cx="3786188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Chiesa canta: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allelluia</a:t>
            </a: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Cristo Risorto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è novità.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http://localhost:1080/download/immagini/11Bi_Quar_Pasq/13B_5Pas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56324" name="WordArt 6"/>
          <p:cNvSpPr>
            <a:spLocks noChangeArrowheads="1" noChangeShapeType="1" noTextEdit="1"/>
          </p:cNvSpPr>
          <p:nvPr/>
        </p:nvSpPr>
        <p:spPr bwMode="auto">
          <a:xfrm>
            <a:off x="5435600" y="0"/>
            <a:ext cx="3524250" cy="53006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magine 5" descr="Gesù misericordios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1"/>
          <a:stretch>
            <a:fillRect/>
          </a:stretch>
        </p:blipFill>
        <p:spPr bwMode="auto">
          <a:xfrm>
            <a:off x="1928813" y="30163"/>
            <a:ext cx="5080000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Dio, Padre</a:t>
            </a:r>
          </a:p>
          <a:p>
            <a:pPr algn="just"/>
            <a:r>
              <a:rPr lang="it-IT" sz="40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onnipotente, creatore del cielo </a:t>
            </a:r>
          </a:p>
          <a:p>
            <a:pPr algn="just"/>
            <a:r>
              <a:rPr lang="it-IT" sz="40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e della terra; e in Gesù Cristo,</a:t>
            </a:r>
          </a:p>
          <a:p>
            <a:pPr algn="just"/>
            <a:r>
              <a:rPr lang="it-IT" sz="40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suo unico Figlio, nostro Signore,</a:t>
            </a:r>
          </a:p>
          <a:p>
            <a:pPr algn="just"/>
            <a:r>
              <a:rPr lang="it-IT" sz="4000" b="1" u="sng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di Spirito Santo, nacque da Maria Vergine</a:t>
            </a:r>
            <a:r>
              <a:rPr lang="it-IT" sz="40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, patì sotto Ponzio Pilato, </a:t>
            </a:r>
          </a:p>
          <a:p>
            <a:pPr algn="just"/>
            <a:r>
              <a:rPr lang="it-IT" sz="40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fu crocifisso, morì e fu sepolto; discese agli inferi; </a:t>
            </a:r>
            <a:endParaRPr lang="it-IT" sz="4000">
              <a:solidFill>
                <a:prstClr val="black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89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terzo giorno risuscitò da morte; salì al cielo, siede alla destra di Dio Padre onnipotente; di là verrà a giudicare i vivi e i morti. Credo nello Spirito Santo, la santa Chiesa cattolica,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comunione dei santi,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remissione dei peccati,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risurrezione della carne,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vita eterna. Amen.</a:t>
            </a:r>
            <a:endParaRPr lang="it-IT" sz="400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33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31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Proprietario.TOM\Desktop\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850"/>
            <a:ext cx="4786312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43240" y="2214554"/>
            <a:ext cx="6000760" cy="14700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Testimoni </a:t>
            </a:r>
            <a:b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dell’Amore</a:t>
            </a:r>
            <a:endParaRPr lang="it-IT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297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60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85918" y="3214686"/>
            <a:ext cx="6786610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66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71472" y="3714752"/>
            <a:ext cx="8001056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tuo Spirito, Signore, </a:t>
            </a:r>
          </a:p>
          <a:p>
            <a:pPr eaLnBrk="1" hangingPunct="1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ogni tempo ci fa segno del tuo amore per il mondo.</a:t>
            </a:r>
          </a:p>
          <a:p>
            <a:pPr eaLnBrk="1" hangingPunct="1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 la gente noi viviamo la tua missione nella fede che ci fa condivisione</a:t>
            </a:r>
            <a:r>
              <a:rPr lang="it-IT" sz="3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it-IT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97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22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http://tillilh9821.altervista.org/albums/userpics/10001/1121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718" r="2667" b="2184"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857750" y="2071688"/>
            <a:ext cx="4286250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Dona lo Spirito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tutti noi,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pace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ai discepoli suoi;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8794" y="3214686"/>
            <a:ext cx="66437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9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3143248"/>
            <a:ext cx="792961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 Parola della vita noi proclamiamo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 la storia del tuo amore raccontiamo. Tra la gente noi viviamo una certezza: che tu offri ad ogni uomo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giorni di grazia. </a:t>
            </a:r>
          </a:p>
        </p:txBody>
      </p:sp>
    </p:spTree>
    <p:extLst>
      <p:ext uri="{BB962C8B-B14F-4D97-AF65-F5344CB8AC3E}">
        <p14:creationId xmlns:p14="http://schemas.microsoft.com/office/powerpoint/2010/main" val="419155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09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8794" y="3214686"/>
            <a:ext cx="66437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58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47-cri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957" y="-6917"/>
            <a:ext cx="5866930" cy="501675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sz="4000" dirty="0">
                <a:solidFill>
                  <a:prstClr val="black"/>
                </a:solidFill>
                <a:latin typeface="Arial" charset="0"/>
                <a:cs typeface="Arial" charset="0"/>
              </a:rPr>
              <a:t>Tu pastore sei con noi guidi il cammino</a:t>
            </a:r>
          </a:p>
          <a:p>
            <a:r>
              <a:rPr lang="it-IT" sz="4000" dirty="0">
                <a:solidFill>
                  <a:prstClr val="black"/>
                </a:solidFill>
                <a:latin typeface="Arial" charset="0"/>
                <a:cs typeface="Arial" charset="0"/>
              </a:rPr>
              <a:t>ci raduni come chiesa per il regno.</a:t>
            </a:r>
          </a:p>
          <a:p>
            <a:r>
              <a:rPr lang="it-IT" sz="4000" dirty="0">
                <a:solidFill>
                  <a:prstClr val="black"/>
                </a:solidFill>
                <a:latin typeface="Arial" charset="0"/>
                <a:cs typeface="Arial" charset="0"/>
              </a:rPr>
              <a:t>Tra la gente noi viviamo</a:t>
            </a:r>
          </a:p>
          <a:p>
            <a:r>
              <a:rPr lang="it-IT" sz="4000" dirty="0">
                <a:solidFill>
                  <a:prstClr val="black"/>
                </a:solidFill>
                <a:latin typeface="Arial" charset="0"/>
                <a:cs typeface="Arial" charset="0"/>
              </a:rPr>
              <a:t>nuova speranza</a:t>
            </a:r>
          </a:p>
          <a:p>
            <a:r>
              <a:rPr lang="it-IT" sz="4000" dirty="0">
                <a:solidFill>
                  <a:prstClr val="black"/>
                </a:solidFill>
                <a:latin typeface="Arial" charset="0"/>
                <a:cs typeface="Arial" charset="0"/>
              </a:rPr>
              <a:t>e la gioia che ci dà la tua presenza.</a:t>
            </a:r>
          </a:p>
        </p:txBody>
      </p:sp>
    </p:spTree>
    <p:extLst>
      <p:ext uri="{BB962C8B-B14F-4D97-AF65-F5344CB8AC3E}">
        <p14:creationId xmlns:p14="http://schemas.microsoft.com/office/powerpoint/2010/main" val="382866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3857628"/>
            <a:ext cx="7715304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testimoni del Signore, siamo il popolo di Dio 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69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4414" y="3214686"/>
            <a:ext cx="735811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la speranza della Croce che lo Spirito di Dio 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62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46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Il Signore sia con voi.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con il tuo spirito.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In alto i nostri cuori.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Sono rivolti al Signore.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Rendiamo grazie al Signore nostro Dio.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È cosa buona e giusta.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606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48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71563" y="2714625"/>
            <a:ext cx="6929437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l'uomo rinasce a libertà,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grida l'annuncio di novità.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1275"/>
            <a:ext cx="4500562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88" y="221456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</p:txBody>
      </p:sp>
    </p:spTree>
    <p:extLst>
      <p:ext uri="{BB962C8B-B14F-4D97-AF65-F5344CB8AC3E}">
        <p14:creationId xmlns:p14="http://schemas.microsoft.com/office/powerpoint/2010/main" val="48422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196-1-zoom-1-pallonc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51720" y="4277131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130976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Fede\Desktop\cielo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8160" y="4316155"/>
            <a:ext cx="6143625" cy="25542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</p:txBody>
      </p:sp>
    </p:spTree>
    <p:extLst>
      <p:ext uri="{BB962C8B-B14F-4D97-AF65-F5344CB8AC3E}">
        <p14:creationId xmlns:p14="http://schemas.microsoft.com/office/powerpoint/2010/main" val="14080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palloncin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947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9535" y="4325790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256884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image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78656" y="4308151"/>
            <a:ext cx="7786687" cy="2554287"/>
          </a:xfrm>
          <a:prstGeom prst="rect">
            <a:avLst/>
          </a:prstGeom>
          <a:solidFill>
            <a:srgbClr val="FFFFFF">
              <a:alpha val="63137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</p:txBody>
      </p:sp>
    </p:spTree>
    <p:extLst>
      <p:ext uri="{BB962C8B-B14F-4D97-AF65-F5344CB8AC3E}">
        <p14:creationId xmlns:p14="http://schemas.microsoft.com/office/powerpoint/2010/main" val="57740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abbraccio-di-gioia.jp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1562" y="4279605"/>
            <a:ext cx="7000875" cy="255428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344187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5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Immagine 3" descr="Eucaristia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Tu ci hai redenti con la tua croce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e la tua risurrezione: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salvaci, o Salvatore del mondo. </a:t>
            </a:r>
          </a:p>
        </p:txBody>
      </p:sp>
    </p:spTree>
    <p:extLst>
      <p:ext uri="{BB962C8B-B14F-4D97-AF65-F5344CB8AC3E}">
        <p14:creationId xmlns:p14="http://schemas.microsoft.com/office/powerpoint/2010/main" val="300007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4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602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scalabriniane.org/salute/logo_salu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0416" r="8653" b="11458"/>
          <a:stretch>
            <a:fillRect/>
          </a:stretch>
        </p:blipFill>
        <p:spPr bwMode="auto">
          <a:xfrm>
            <a:off x="642938" y="0"/>
            <a:ext cx="7983537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928688" y="3000375"/>
            <a:ext cx="742950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È RISORTO CRISTO, ALLELUIA!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UNO SPIRITO NUOVO EFFONDERÀ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IL MONDO INTERO RINNOVERÀ</a:t>
            </a:r>
            <a:r>
              <a:rPr lang="it-IT" sz="4000" b="1" dirty="0">
                <a:latin typeface="+mn-lt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3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691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70456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4207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980728"/>
            <a:ext cx="9144001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7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5759" y="-53518"/>
            <a:ext cx="889248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Tuo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è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il regno,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 tua la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potenza </a:t>
            </a:r>
          </a:p>
          <a:p>
            <a:pPr algn="ctr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e la gloria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nei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secoli.</a:t>
            </a:r>
            <a:endParaRPr lang="it-IT" sz="5400" dirty="0">
              <a:solidFill>
                <a:srgbClr val="0808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5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43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523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entra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nel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512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821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Ora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ti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stringo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34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67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blenio.com/Data/trekking%20so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14500" y="857250"/>
            <a:ext cx="5929313" cy="4616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È RISORTO CRISTO, ALLELUIA!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UNO SPIRITO NUOVO EFFONDERÀ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IL MONDO INTERO RINNOVERÀ.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6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16125" y="5607050"/>
            <a:ext cx="712787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</a:p>
        </p:txBody>
      </p:sp>
      <p:sp>
        <p:nvSpPr>
          <p:cNvPr id="90116" name="Rettangolo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00063" y="4500563"/>
            <a:ext cx="628332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978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4"/>
            </p:custDataLst>
          </p:nvPr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087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604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entra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nel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333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sul volto</a:t>
            </a:r>
            <a:r>
              <a:rPr lang="it-IT" sz="6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06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Ora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ti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stringo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45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6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80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50094" y="1179095"/>
            <a:ext cx="7643812" cy="5632450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74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7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Nel nome 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e dello Spirito Santo.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</a:endParaRPr>
          </a:p>
          <a:p>
            <a:pPr>
              <a:defRPr/>
            </a:pPr>
            <a:r>
              <a:rPr lang="it-IT" sz="4000" dirty="0">
                <a:latin typeface="Calibri" pitchFamily="34" charset="0"/>
              </a:rPr>
              <a:t>Il Signore sia con voi.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  <a:p>
            <a:pPr algn="just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just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just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just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just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69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2128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Users\Fede\Desktop\y1plNQkx0Uez9fEiptf5Hu5pg4-xDuisa3BEuvf44R6_sfLdP-oRg2p1TghaUYNDvxOFD6V_V4jJ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1750"/>
            <a:ext cx="5000625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20" y="1720840"/>
            <a:ext cx="6357982" cy="341632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72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cs typeface="Arial" charset="0"/>
              </a:rPr>
              <a:t>Cristo è risorto Veramente</a:t>
            </a:r>
          </a:p>
        </p:txBody>
      </p:sp>
    </p:spTree>
    <p:extLst>
      <p:ext uri="{BB962C8B-B14F-4D97-AF65-F5344CB8AC3E}">
        <p14:creationId xmlns:p14="http://schemas.microsoft.com/office/powerpoint/2010/main" val="286341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04451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090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>
            <a:spLocks noChangeArrowheads="1"/>
          </p:cNvSpPr>
          <p:nvPr/>
        </p:nvSpPr>
        <p:spPr bwMode="auto">
          <a:xfrm>
            <a:off x="5214938" y="242888"/>
            <a:ext cx="3786187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Morte, dov’è   la tua vittoria?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Paura non mi puoi far più.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 sulla croce io morirò insieme a lui,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poi insieme a lui   risorgerò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5475" name="Picture 2" descr="C:\Users\Fede\Desktop\ricorrenze_files\104_0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713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6499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70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Fede\Desktop\Pasqua.Risorti con Cristo.celebrazi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ctangle 1"/>
          <p:cNvSpPr>
            <a:spLocks noChangeArrowheads="1"/>
          </p:cNvSpPr>
          <p:nvPr/>
        </p:nvSpPr>
        <p:spPr bwMode="auto">
          <a:xfrm>
            <a:off x="214313" y="428625"/>
            <a:ext cx="542925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Tu, Signore amante della vita, 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mi hai creato per l’eternità.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La vita mia tu dal sepolcro strapperai,</a:t>
            </a: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con questo mio corpo ti vedrò.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98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8547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711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Users\Fede\Desktop\cuorebp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1"/>
          <p:cNvSpPr>
            <a:spLocks noChangeArrowheads="1"/>
          </p:cNvSpPr>
          <p:nvPr/>
        </p:nvSpPr>
        <p:spPr bwMode="auto">
          <a:xfrm>
            <a:off x="214313" y="336550"/>
            <a:ext cx="4786312" cy="61849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 mi hai donato la tua vita,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io voglio donar la mia a te.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Fa’ che possa dire “Cristo vive anche in me”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quel giorno io risorgerò.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9572" name="Picture 3" descr="C:\Users\Fede\Desktop\cristo-con-un-bimbo-in-bracc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0"/>
            <a:ext cx="414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437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0595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89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fUiXfUwnSblqg8vJpmJMU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kdhv1Qt7VB4qgmNKn2yPI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6aztgb8ZmDd7ezonP0SDB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joathQSFfw3Mscl3EHBy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Nv3xOVV7MbHItWp7hvbNn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56CbIy0CNeHbJg46HR8t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YnOE1wjjM923hVDVVsgJZ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mDogHHFRzwAf94q7DEelo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lshMavDYR2AR8GfelzFp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FhVJSpiFFZOyXsvbEZpU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2377</TotalTime>
  <Words>2371</Words>
  <Application>Microsoft Office PowerPoint</Application>
  <PresentationFormat>Presentazione su schermo (4:3)</PresentationFormat>
  <Paragraphs>374</Paragraphs>
  <Slides>115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17</vt:i4>
      </vt:variant>
      <vt:variant>
        <vt:lpstr>Titoli diapositive</vt:lpstr>
      </vt:variant>
      <vt:variant>
        <vt:i4>115</vt:i4>
      </vt:variant>
    </vt:vector>
  </HeadingPairs>
  <TitlesOfParts>
    <vt:vector size="143" baseType="lpstr">
      <vt:lpstr>Times</vt:lpstr>
      <vt:lpstr>Arial</vt:lpstr>
      <vt:lpstr>Times New Roman</vt:lpstr>
      <vt:lpstr>Calibri</vt:lpstr>
      <vt:lpstr>Constantia</vt:lpstr>
      <vt:lpstr>Wingdings 2</vt:lpstr>
      <vt:lpstr>Comic Sans MS</vt:lpstr>
      <vt:lpstr>Eras Bold ITC</vt:lpstr>
      <vt:lpstr>Tahoma</vt:lpstr>
      <vt:lpstr>Arial Black</vt:lpstr>
      <vt:lpstr>Britannic Bold</vt:lpstr>
      <vt:lpstr>En blanco</vt:lpstr>
      <vt:lpstr>2_Struttura predefinita</vt:lpstr>
      <vt:lpstr>2_Tema di Office</vt:lpstr>
      <vt:lpstr>4_En blanco</vt:lpstr>
      <vt:lpstr>7_En blanco</vt:lpstr>
      <vt:lpstr>6_Tema di Office</vt:lpstr>
      <vt:lpstr>8_Tema di Office</vt:lpstr>
      <vt:lpstr>10_Tema di Office</vt:lpstr>
      <vt:lpstr>3_Tema di Office</vt:lpstr>
      <vt:lpstr>7_Tema di Office</vt:lpstr>
      <vt:lpstr>9_Tema di Office</vt:lpstr>
      <vt:lpstr>4_Tema di Office</vt:lpstr>
      <vt:lpstr>12_Tema di Office</vt:lpstr>
      <vt:lpstr>11_Tema di Office</vt:lpstr>
      <vt:lpstr>1_En blanco</vt:lpstr>
      <vt:lpstr>Tema di Office</vt:lpstr>
      <vt:lpstr>2_En blanco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Testimoni  dell’Amore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JOAN RAMIREZ</dc:creator>
  <cp:lastModifiedBy>iMac</cp:lastModifiedBy>
  <cp:revision>149</cp:revision>
  <dcterms:created xsi:type="dcterms:W3CDTF">2004-04-04T15:15:34Z</dcterms:created>
  <dcterms:modified xsi:type="dcterms:W3CDTF">2012-04-25T09:49:05Z</dcterms:modified>
</cp:coreProperties>
</file>